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104"/>
  </p:notesMasterIdLst>
  <p:handoutMasterIdLst>
    <p:handoutMasterId r:id="rId105"/>
  </p:handoutMasterIdLst>
  <p:sldIdLst>
    <p:sldId id="256" r:id="rId2"/>
    <p:sldId id="1057" r:id="rId3"/>
    <p:sldId id="1058" r:id="rId4"/>
    <p:sldId id="1059" r:id="rId5"/>
    <p:sldId id="1061" r:id="rId6"/>
    <p:sldId id="1062" r:id="rId7"/>
    <p:sldId id="1064" r:id="rId8"/>
    <p:sldId id="1065" r:id="rId9"/>
    <p:sldId id="1084" r:id="rId10"/>
    <p:sldId id="1085" r:id="rId11"/>
    <p:sldId id="1086" r:id="rId12"/>
    <p:sldId id="1087" r:id="rId13"/>
    <p:sldId id="1088" r:id="rId14"/>
    <p:sldId id="1089" r:id="rId15"/>
    <p:sldId id="1090" r:id="rId16"/>
    <p:sldId id="1066" r:id="rId17"/>
    <p:sldId id="1070" r:id="rId18"/>
    <p:sldId id="1071" r:id="rId19"/>
    <p:sldId id="788" r:id="rId20"/>
    <p:sldId id="724" r:id="rId21"/>
    <p:sldId id="1038" r:id="rId22"/>
    <p:sldId id="723" r:id="rId23"/>
    <p:sldId id="896" r:id="rId24"/>
    <p:sldId id="895" r:id="rId25"/>
    <p:sldId id="981" r:id="rId26"/>
    <p:sldId id="789" r:id="rId27"/>
    <p:sldId id="679" r:id="rId28"/>
    <p:sldId id="935" r:id="rId29"/>
    <p:sldId id="936" r:id="rId30"/>
    <p:sldId id="790" r:id="rId31"/>
    <p:sldId id="903" r:id="rId32"/>
    <p:sldId id="992" r:id="rId33"/>
    <p:sldId id="1034" r:id="rId34"/>
    <p:sldId id="1041" r:id="rId35"/>
    <p:sldId id="1080" r:id="rId36"/>
    <p:sldId id="1081" r:id="rId37"/>
    <p:sldId id="1082" r:id="rId38"/>
    <p:sldId id="1083" r:id="rId39"/>
    <p:sldId id="689" r:id="rId40"/>
    <p:sldId id="955" r:id="rId41"/>
    <p:sldId id="691" r:id="rId42"/>
    <p:sldId id="956" r:id="rId43"/>
    <p:sldId id="957" r:id="rId44"/>
    <p:sldId id="847" r:id="rId45"/>
    <p:sldId id="977" r:id="rId46"/>
    <p:sldId id="1044" r:id="rId47"/>
    <p:sldId id="976" r:id="rId48"/>
    <p:sldId id="690" r:id="rId49"/>
    <p:sldId id="1036" r:id="rId50"/>
    <p:sldId id="958" r:id="rId51"/>
    <p:sldId id="974" r:id="rId52"/>
    <p:sldId id="694" r:id="rId53"/>
    <p:sldId id="782" r:id="rId54"/>
    <p:sldId id="1008" r:id="rId55"/>
    <p:sldId id="1009" r:id="rId56"/>
    <p:sldId id="1010" r:id="rId57"/>
    <p:sldId id="797" r:id="rId58"/>
    <p:sldId id="739" r:id="rId59"/>
    <p:sldId id="986" r:id="rId60"/>
    <p:sldId id="1042" r:id="rId61"/>
    <p:sldId id="979" r:id="rId62"/>
    <p:sldId id="803" r:id="rId63"/>
    <p:sldId id="877" r:id="rId64"/>
    <p:sldId id="924" r:id="rId65"/>
    <p:sldId id="800" r:id="rId66"/>
    <p:sldId id="772" r:id="rId67"/>
    <p:sldId id="801" r:id="rId68"/>
    <p:sldId id="975" r:id="rId69"/>
    <p:sldId id="1075" r:id="rId70"/>
    <p:sldId id="815" r:id="rId71"/>
    <p:sldId id="1076" r:id="rId72"/>
    <p:sldId id="1045" r:id="rId73"/>
    <p:sldId id="1046" r:id="rId74"/>
    <p:sldId id="1047" r:id="rId75"/>
    <p:sldId id="1048" r:id="rId76"/>
    <p:sldId id="1049" r:id="rId77"/>
    <p:sldId id="1050" r:id="rId78"/>
    <p:sldId id="1051" r:id="rId79"/>
    <p:sldId id="1052" r:id="rId80"/>
    <p:sldId id="1053" r:id="rId81"/>
    <p:sldId id="1054" r:id="rId82"/>
    <p:sldId id="1055" r:id="rId83"/>
    <p:sldId id="1056" r:id="rId84"/>
    <p:sldId id="987" r:id="rId85"/>
    <p:sldId id="1077" r:id="rId86"/>
    <p:sldId id="988" r:id="rId87"/>
    <p:sldId id="989" r:id="rId88"/>
    <p:sldId id="990" r:id="rId89"/>
    <p:sldId id="991" r:id="rId90"/>
    <p:sldId id="1040" r:id="rId91"/>
    <p:sldId id="1109" r:id="rId92"/>
    <p:sldId id="1110" r:id="rId93"/>
    <p:sldId id="1092" r:id="rId94"/>
    <p:sldId id="1093" r:id="rId95"/>
    <p:sldId id="1094" r:id="rId96"/>
    <p:sldId id="1095" r:id="rId97"/>
    <p:sldId id="1096" r:id="rId98"/>
    <p:sldId id="1105" r:id="rId99"/>
    <p:sldId id="1106" r:id="rId100"/>
    <p:sldId id="1107" r:id="rId101"/>
    <p:sldId id="1108" r:id="rId102"/>
    <p:sldId id="457" r:id="rId103"/>
  </p:sldIdLst>
  <p:sldSz cx="9144000" cy="6858000" type="screen4x3"/>
  <p:notesSz cx="7099300" cy="10234613"/>
  <p:defaultTextStyle>
    <a:defPPr>
      <a:defRPr lang="en-US"/>
    </a:defPPr>
    <a:lvl1pPr algn="ctr" rtl="0" fontAlgn="base">
      <a:spcBef>
        <a:spcPct val="50000"/>
      </a:spcBef>
      <a:spcAft>
        <a:spcPct val="0"/>
      </a:spcAft>
      <a:defRPr kumimoji="1" sz="2400" i="1" kern="1200">
        <a:solidFill>
          <a:schemeClr val="tx1"/>
        </a:solidFill>
        <a:latin typeface="Times New Roman" pitchFamily="18" charset="0"/>
        <a:ea typeface="ＭＳ Ｐゴシック" pitchFamily="50" charset="-128"/>
        <a:cs typeface="+mn-cs"/>
      </a:defRPr>
    </a:lvl1pPr>
    <a:lvl2pPr marL="457200" algn="ctr" rtl="0" fontAlgn="base">
      <a:spcBef>
        <a:spcPct val="50000"/>
      </a:spcBef>
      <a:spcAft>
        <a:spcPct val="0"/>
      </a:spcAft>
      <a:defRPr kumimoji="1" sz="2400" i="1" kern="1200">
        <a:solidFill>
          <a:schemeClr val="tx1"/>
        </a:solidFill>
        <a:latin typeface="Times New Roman" pitchFamily="18" charset="0"/>
        <a:ea typeface="ＭＳ Ｐゴシック" pitchFamily="50" charset="-128"/>
        <a:cs typeface="+mn-cs"/>
      </a:defRPr>
    </a:lvl2pPr>
    <a:lvl3pPr marL="914400" algn="ctr" rtl="0" fontAlgn="base">
      <a:spcBef>
        <a:spcPct val="50000"/>
      </a:spcBef>
      <a:spcAft>
        <a:spcPct val="0"/>
      </a:spcAft>
      <a:defRPr kumimoji="1" sz="2400" i="1" kern="1200">
        <a:solidFill>
          <a:schemeClr val="tx1"/>
        </a:solidFill>
        <a:latin typeface="Times New Roman" pitchFamily="18" charset="0"/>
        <a:ea typeface="ＭＳ Ｐゴシック" pitchFamily="50" charset="-128"/>
        <a:cs typeface="+mn-cs"/>
      </a:defRPr>
    </a:lvl3pPr>
    <a:lvl4pPr marL="1371600" algn="ctr" rtl="0" fontAlgn="base">
      <a:spcBef>
        <a:spcPct val="50000"/>
      </a:spcBef>
      <a:spcAft>
        <a:spcPct val="0"/>
      </a:spcAft>
      <a:defRPr kumimoji="1" sz="2400" i="1" kern="1200">
        <a:solidFill>
          <a:schemeClr val="tx1"/>
        </a:solidFill>
        <a:latin typeface="Times New Roman" pitchFamily="18" charset="0"/>
        <a:ea typeface="ＭＳ Ｐゴシック" pitchFamily="50" charset="-128"/>
        <a:cs typeface="+mn-cs"/>
      </a:defRPr>
    </a:lvl4pPr>
    <a:lvl5pPr marL="1828800" algn="ctr" rtl="0" fontAlgn="base">
      <a:spcBef>
        <a:spcPct val="50000"/>
      </a:spcBef>
      <a:spcAft>
        <a:spcPct val="0"/>
      </a:spcAft>
      <a:defRPr kumimoji="1" sz="2400" i="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2400" i="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2400" i="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2400" i="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2400" i="1" kern="1200">
        <a:solidFill>
          <a:schemeClr val="tx1"/>
        </a:solidFill>
        <a:latin typeface="Times New Roman" pitchFamily="18"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66"/>
    <a:srgbClr val="FF9933"/>
    <a:srgbClr val="66FF66"/>
    <a:srgbClr val="FF0000"/>
    <a:srgbClr val="0000FF"/>
    <a:srgbClr val="66FF33"/>
    <a:srgbClr val="FFCC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07" autoAdjust="0"/>
    <p:restoredTop sz="94604" autoAdjust="0"/>
  </p:normalViewPr>
  <p:slideViewPr>
    <p:cSldViewPr>
      <p:cViewPr>
        <p:scale>
          <a:sx n="67" d="100"/>
          <a:sy n="67" d="100"/>
        </p:scale>
        <p:origin x="-1206" y="-2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98" tIns="46599" rIns="93198" bIns="46599" numCol="1" anchor="t" anchorCtr="0" compatLnSpc="1">
            <a:prstTxWarp prst="textNoShape">
              <a:avLst/>
            </a:prstTxWarp>
          </a:bodyPr>
          <a:lstStyle>
            <a:lvl1pPr algn="l" defTabSz="931863">
              <a:defRPr sz="1200" i="0"/>
            </a:lvl1pPr>
          </a:lstStyle>
          <a:p>
            <a:pPr>
              <a:defRPr/>
            </a:pPr>
            <a:endParaRPr lang="en-US" altLang="ja-JP"/>
          </a:p>
        </p:txBody>
      </p:sp>
      <p:sp>
        <p:nvSpPr>
          <p:cNvPr id="90115" name="Rectangle 3"/>
          <p:cNvSpPr>
            <a:spLocks noGrp="1" noChangeArrowheads="1"/>
          </p:cNvSpPr>
          <p:nvPr>
            <p:ph type="dt" sz="quarter" idx="1"/>
          </p:nvPr>
        </p:nvSpPr>
        <p:spPr bwMode="auto">
          <a:xfrm>
            <a:off x="4022725"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98" tIns="46599" rIns="93198" bIns="46599" numCol="1" anchor="t" anchorCtr="0" compatLnSpc="1">
            <a:prstTxWarp prst="textNoShape">
              <a:avLst/>
            </a:prstTxWarp>
          </a:bodyPr>
          <a:lstStyle>
            <a:lvl1pPr algn="r" defTabSz="931863">
              <a:defRPr sz="1200" i="0"/>
            </a:lvl1pPr>
          </a:lstStyle>
          <a:p>
            <a:pPr>
              <a:defRPr/>
            </a:pPr>
            <a:endParaRPr lang="en-US" altLang="ja-JP"/>
          </a:p>
        </p:txBody>
      </p:sp>
      <p:sp>
        <p:nvSpPr>
          <p:cNvPr id="90116" name="Rectangle 4"/>
          <p:cNvSpPr>
            <a:spLocks noGrp="1" noChangeArrowheads="1"/>
          </p:cNvSpPr>
          <p:nvPr>
            <p:ph type="ftr" sz="quarter" idx="2"/>
          </p:nvPr>
        </p:nvSpPr>
        <p:spPr bwMode="auto">
          <a:xfrm>
            <a:off x="0"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98" tIns="46599" rIns="93198" bIns="46599" numCol="1" anchor="b" anchorCtr="0" compatLnSpc="1">
            <a:prstTxWarp prst="textNoShape">
              <a:avLst/>
            </a:prstTxWarp>
          </a:bodyPr>
          <a:lstStyle>
            <a:lvl1pPr algn="l" defTabSz="931863">
              <a:defRPr sz="1200" i="0"/>
            </a:lvl1pPr>
          </a:lstStyle>
          <a:p>
            <a:pPr>
              <a:defRPr/>
            </a:pPr>
            <a:endParaRPr lang="en-US" altLang="ja-JP"/>
          </a:p>
        </p:txBody>
      </p:sp>
      <p:sp>
        <p:nvSpPr>
          <p:cNvPr id="90117" name="Rectangle 5"/>
          <p:cNvSpPr>
            <a:spLocks noGrp="1" noChangeArrowheads="1"/>
          </p:cNvSpPr>
          <p:nvPr>
            <p:ph type="sldNum" sz="quarter" idx="3"/>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98" tIns="46599" rIns="93198" bIns="46599" numCol="1" anchor="b" anchorCtr="0" compatLnSpc="1">
            <a:prstTxWarp prst="textNoShape">
              <a:avLst/>
            </a:prstTxWarp>
          </a:bodyPr>
          <a:lstStyle>
            <a:lvl1pPr algn="r" defTabSz="931863">
              <a:defRPr sz="1200" i="0"/>
            </a:lvl1pPr>
          </a:lstStyle>
          <a:p>
            <a:pPr>
              <a:defRPr/>
            </a:pPr>
            <a:fld id="{732DEAC3-6F4B-410E-83E8-CE65EBFE32E2}" type="slidenum">
              <a:rPr lang="ja-JP" altLang="en-US"/>
              <a:pPr>
                <a:defRPr/>
              </a:pPr>
              <a:t>‹#›</a:t>
            </a:fld>
            <a:endParaRPr lang="en-US" altLang="ja-JP"/>
          </a:p>
        </p:txBody>
      </p:sp>
    </p:spTree>
    <p:extLst>
      <p:ext uri="{BB962C8B-B14F-4D97-AF65-F5344CB8AC3E}">
        <p14:creationId xmlns:p14="http://schemas.microsoft.com/office/powerpoint/2010/main" val="31468082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98" tIns="46599" rIns="93198" bIns="46599" numCol="1" anchor="t" anchorCtr="0" compatLnSpc="1">
            <a:prstTxWarp prst="textNoShape">
              <a:avLst/>
            </a:prstTxWarp>
          </a:bodyPr>
          <a:lstStyle>
            <a:lvl1pPr algn="l" defTabSz="931863">
              <a:defRPr sz="1200" i="0"/>
            </a:lvl1pPr>
          </a:lstStyle>
          <a:p>
            <a:pPr>
              <a:defRPr/>
            </a:pPr>
            <a:endParaRPr lang="en-US" altLang="ja-JP"/>
          </a:p>
        </p:txBody>
      </p:sp>
      <p:sp>
        <p:nvSpPr>
          <p:cNvPr id="64515" name="Rectangle 3"/>
          <p:cNvSpPr>
            <a:spLocks noGrp="1" noChangeArrowheads="1"/>
          </p:cNvSpPr>
          <p:nvPr>
            <p:ph type="dt" idx="1"/>
          </p:nvPr>
        </p:nvSpPr>
        <p:spPr bwMode="auto">
          <a:xfrm>
            <a:off x="4022725"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98" tIns="46599" rIns="93198" bIns="46599" numCol="1" anchor="t" anchorCtr="0" compatLnSpc="1">
            <a:prstTxWarp prst="textNoShape">
              <a:avLst/>
            </a:prstTxWarp>
          </a:bodyPr>
          <a:lstStyle>
            <a:lvl1pPr algn="r" defTabSz="931863">
              <a:defRPr sz="1200" i="0"/>
            </a:lvl1pPr>
          </a:lstStyle>
          <a:p>
            <a:pPr>
              <a:defRPr/>
            </a:pPr>
            <a:endParaRPr lang="en-US" altLang="ja-JP"/>
          </a:p>
        </p:txBody>
      </p:sp>
      <p:sp>
        <p:nvSpPr>
          <p:cNvPr id="216068" name="Rectangle 4"/>
          <p:cNvSpPr>
            <a:spLocks noGrp="1" noRot="1" noChangeAspect="1" noChangeArrowheads="1" noTextEdit="1"/>
          </p:cNvSpPr>
          <p:nvPr>
            <p:ph type="sldImg" idx="2"/>
          </p:nvPr>
        </p:nvSpPr>
        <p:spPr bwMode="auto">
          <a:xfrm>
            <a:off x="992188" y="765175"/>
            <a:ext cx="5119687" cy="38401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946150" y="4857750"/>
            <a:ext cx="5207000" cy="461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98" tIns="46599" rIns="93198" bIns="46599"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2 レベル</a:t>
            </a:r>
          </a:p>
          <a:p>
            <a:pPr lvl="2"/>
            <a:r>
              <a:rPr lang="ja-JP" altLang="en-US" noProof="0" smtClean="0"/>
              <a:t>第 3 レベル</a:t>
            </a:r>
          </a:p>
          <a:p>
            <a:pPr lvl="3"/>
            <a:r>
              <a:rPr lang="ja-JP" altLang="en-US" noProof="0" smtClean="0"/>
              <a:t>第 4 レベル</a:t>
            </a:r>
          </a:p>
          <a:p>
            <a:pPr lvl="4"/>
            <a:r>
              <a:rPr lang="ja-JP" altLang="en-US" noProof="0" smtClean="0"/>
              <a:t>第 5 レベル</a:t>
            </a:r>
          </a:p>
        </p:txBody>
      </p:sp>
      <p:sp>
        <p:nvSpPr>
          <p:cNvPr id="64518" name="Rectangle 6"/>
          <p:cNvSpPr>
            <a:spLocks noGrp="1" noChangeArrowheads="1"/>
          </p:cNvSpPr>
          <p:nvPr>
            <p:ph type="ftr" sz="quarter" idx="4"/>
          </p:nvPr>
        </p:nvSpPr>
        <p:spPr bwMode="auto">
          <a:xfrm>
            <a:off x="0"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98" tIns="46599" rIns="93198" bIns="46599" numCol="1" anchor="b" anchorCtr="0" compatLnSpc="1">
            <a:prstTxWarp prst="textNoShape">
              <a:avLst/>
            </a:prstTxWarp>
          </a:bodyPr>
          <a:lstStyle>
            <a:lvl1pPr algn="l" defTabSz="931863">
              <a:defRPr sz="1200" i="0"/>
            </a:lvl1pPr>
          </a:lstStyle>
          <a:p>
            <a:pPr>
              <a:defRPr/>
            </a:pPr>
            <a:endParaRPr lang="en-US" altLang="ja-JP"/>
          </a:p>
        </p:txBody>
      </p:sp>
      <p:sp>
        <p:nvSpPr>
          <p:cNvPr id="64519" name="Rectangle 7"/>
          <p:cNvSpPr>
            <a:spLocks noGrp="1" noChangeArrowheads="1"/>
          </p:cNvSpPr>
          <p:nvPr>
            <p:ph type="sldNum" sz="quarter" idx="5"/>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98" tIns="46599" rIns="93198" bIns="46599" numCol="1" anchor="b" anchorCtr="0" compatLnSpc="1">
            <a:prstTxWarp prst="textNoShape">
              <a:avLst/>
            </a:prstTxWarp>
          </a:bodyPr>
          <a:lstStyle>
            <a:lvl1pPr algn="r" defTabSz="931863">
              <a:defRPr sz="1200" i="0"/>
            </a:lvl1pPr>
          </a:lstStyle>
          <a:p>
            <a:pPr>
              <a:defRPr/>
            </a:pPr>
            <a:fld id="{1C9C0B9D-54DD-4AAD-B8BE-492BE217FEC7}" type="slidenum">
              <a:rPr lang="ja-JP" altLang="en-US"/>
              <a:pPr>
                <a:defRPr/>
              </a:pPr>
              <a:t>‹#›</a:t>
            </a:fld>
            <a:endParaRPr lang="en-US" altLang="ja-JP"/>
          </a:p>
        </p:txBody>
      </p:sp>
    </p:spTree>
    <p:extLst>
      <p:ext uri="{BB962C8B-B14F-4D97-AF65-F5344CB8AC3E}">
        <p14:creationId xmlns:p14="http://schemas.microsoft.com/office/powerpoint/2010/main" val="1720100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B0FC152E-E982-41A0-B8A2-8147C4A26F8E}" type="slidenum">
              <a:rPr lang="ja-JP" altLang="en-US" sz="1200" i="0" smtClean="0"/>
              <a:pPr eaLnBrk="1" hangingPunct="1"/>
              <a:t>1</a:t>
            </a:fld>
            <a:endParaRPr lang="en-US" altLang="ja-JP" sz="1200" i="0" smtClean="0"/>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p:spPr>
        <p:txBody>
          <a:bodyPr/>
          <a:lstStyle/>
          <a:p>
            <a:pPr eaLnBrk="1" hangingPunct="1"/>
            <a:endParaRPr lang="ja-JP" alt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7"/>
          <p:cNvSpPr>
            <a:spLocks noGrp="1" noChangeArrowheads="1"/>
          </p:cNvSpPr>
          <p:nvPr>
            <p:ph type="sldNum" sz="quarter" idx="5"/>
          </p:nvPr>
        </p:nvSpPr>
        <p:spPr>
          <a:noFill/>
        </p:spPr>
        <p:txBody>
          <a:bodyPr/>
          <a:lstStyle>
            <a:lvl1pPr defTabSz="972865" eaLnBrk="0" hangingPunct="0">
              <a:defRPr kumimoji="1" sz="2500" i="1">
                <a:solidFill>
                  <a:schemeClr val="tx1"/>
                </a:solidFill>
                <a:latin typeface="Times New Roman" pitchFamily="18" charset="0"/>
                <a:ea typeface="ＭＳ Ｐゴシック" pitchFamily="50" charset="-128"/>
              </a:defRPr>
            </a:lvl1pPr>
            <a:lvl2pPr marL="775640" indent="-298323" defTabSz="972865" eaLnBrk="0" hangingPunct="0">
              <a:defRPr kumimoji="1" sz="2500" i="1">
                <a:solidFill>
                  <a:schemeClr val="tx1"/>
                </a:solidFill>
                <a:latin typeface="Times New Roman" pitchFamily="18" charset="0"/>
                <a:ea typeface="ＭＳ Ｐゴシック" pitchFamily="50" charset="-128"/>
              </a:defRPr>
            </a:lvl2pPr>
            <a:lvl3pPr marL="1193292" indent="-238658" defTabSz="972865" eaLnBrk="0" hangingPunct="0">
              <a:defRPr kumimoji="1" sz="2500" i="1">
                <a:solidFill>
                  <a:schemeClr val="tx1"/>
                </a:solidFill>
                <a:latin typeface="Times New Roman" pitchFamily="18" charset="0"/>
                <a:ea typeface="ＭＳ Ｐゴシック" pitchFamily="50" charset="-128"/>
              </a:defRPr>
            </a:lvl3pPr>
            <a:lvl4pPr marL="1670609" indent="-238658" defTabSz="972865" eaLnBrk="0" hangingPunct="0">
              <a:defRPr kumimoji="1" sz="2500" i="1">
                <a:solidFill>
                  <a:schemeClr val="tx1"/>
                </a:solidFill>
                <a:latin typeface="Times New Roman" pitchFamily="18" charset="0"/>
                <a:ea typeface="ＭＳ Ｐゴシック" pitchFamily="50" charset="-128"/>
              </a:defRPr>
            </a:lvl4pPr>
            <a:lvl5pPr marL="2147926" indent="-238658" defTabSz="972865" eaLnBrk="0" hangingPunct="0">
              <a:defRPr kumimoji="1" sz="2500" i="1">
                <a:solidFill>
                  <a:schemeClr val="tx1"/>
                </a:solidFill>
                <a:latin typeface="Times New Roman" pitchFamily="18" charset="0"/>
                <a:ea typeface="ＭＳ Ｐゴシック" pitchFamily="50" charset="-128"/>
              </a:defRPr>
            </a:lvl5pPr>
            <a:lvl6pPr marL="2625242" indent="-238658" algn="ctr" defTabSz="972865" eaLnBrk="0" fontAlgn="base" hangingPunct="0">
              <a:spcBef>
                <a:spcPct val="50000"/>
              </a:spcBef>
              <a:spcAft>
                <a:spcPct val="0"/>
              </a:spcAft>
              <a:defRPr kumimoji="1" sz="2500" i="1">
                <a:solidFill>
                  <a:schemeClr val="tx1"/>
                </a:solidFill>
                <a:latin typeface="Times New Roman" pitchFamily="18" charset="0"/>
                <a:ea typeface="ＭＳ Ｐゴシック" pitchFamily="50" charset="-128"/>
              </a:defRPr>
            </a:lvl6pPr>
            <a:lvl7pPr marL="3102559" indent="-238658" algn="ctr" defTabSz="972865" eaLnBrk="0" fontAlgn="base" hangingPunct="0">
              <a:spcBef>
                <a:spcPct val="50000"/>
              </a:spcBef>
              <a:spcAft>
                <a:spcPct val="0"/>
              </a:spcAft>
              <a:defRPr kumimoji="1" sz="2500" i="1">
                <a:solidFill>
                  <a:schemeClr val="tx1"/>
                </a:solidFill>
                <a:latin typeface="Times New Roman" pitchFamily="18" charset="0"/>
                <a:ea typeface="ＭＳ Ｐゴシック" pitchFamily="50" charset="-128"/>
              </a:defRPr>
            </a:lvl7pPr>
            <a:lvl8pPr marL="3579876" indent="-238658" algn="ctr" defTabSz="972865" eaLnBrk="0" fontAlgn="base" hangingPunct="0">
              <a:spcBef>
                <a:spcPct val="50000"/>
              </a:spcBef>
              <a:spcAft>
                <a:spcPct val="0"/>
              </a:spcAft>
              <a:defRPr kumimoji="1" sz="2500" i="1">
                <a:solidFill>
                  <a:schemeClr val="tx1"/>
                </a:solidFill>
                <a:latin typeface="Times New Roman" pitchFamily="18" charset="0"/>
                <a:ea typeface="ＭＳ Ｐゴシック" pitchFamily="50" charset="-128"/>
              </a:defRPr>
            </a:lvl8pPr>
            <a:lvl9pPr marL="4057193" indent="-238658" algn="ctr" defTabSz="972865" eaLnBrk="0" fontAlgn="base" hangingPunct="0">
              <a:spcBef>
                <a:spcPct val="50000"/>
              </a:spcBef>
              <a:spcAft>
                <a:spcPct val="0"/>
              </a:spcAft>
              <a:defRPr kumimoji="1" sz="2500" i="1">
                <a:solidFill>
                  <a:schemeClr val="tx1"/>
                </a:solidFill>
                <a:latin typeface="Times New Roman" pitchFamily="18" charset="0"/>
                <a:ea typeface="ＭＳ Ｐゴシック" pitchFamily="50" charset="-128"/>
              </a:defRPr>
            </a:lvl9pPr>
          </a:lstStyle>
          <a:p>
            <a:pPr eaLnBrk="1" hangingPunct="1"/>
            <a:fld id="{E7C8C426-6BE2-43FE-A5B1-062F23B25E29}" type="slidenum">
              <a:rPr lang="ja-JP" altLang="en-US" sz="1300" i="0"/>
              <a:pPr eaLnBrk="1" hangingPunct="1"/>
              <a:t>12</a:t>
            </a:fld>
            <a:endParaRPr lang="en-US" altLang="ja-JP" sz="1300" i="0"/>
          </a:p>
        </p:txBody>
      </p:sp>
      <p:sp>
        <p:nvSpPr>
          <p:cNvPr id="330755" name="Rectangle 7"/>
          <p:cNvSpPr txBox="1">
            <a:spLocks noGrp="1" noChangeArrowheads="1"/>
          </p:cNvSpPr>
          <p:nvPr/>
        </p:nvSpPr>
        <p:spPr bwMode="auto">
          <a:xfrm>
            <a:off x="4022726" y="9723440"/>
            <a:ext cx="3076575" cy="511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254" tIns="48626" rIns="97254" bIns="48626" anchor="b"/>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r" eaLnBrk="1" hangingPunct="1">
              <a:spcBef>
                <a:spcPct val="0"/>
              </a:spcBef>
            </a:pPr>
            <a:fld id="{9EAABF8F-67CB-4D57-B709-76C98397B00D}" type="slidenum">
              <a:rPr lang="en-US" altLang="ja-JP" sz="1100" i="0"/>
              <a:pPr algn="r" eaLnBrk="1" hangingPunct="1">
                <a:spcBef>
                  <a:spcPct val="0"/>
                </a:spcBef>
              </a:pPr>
              <a:t>12</a:t>
            </a:fld>
            <a:endParaRPr lang="en-US" altLang="ja-JP" sz="1100" i="0"/>
          </a:p>
        </p:txBody>
      </p:sp>
      <p:sp>
        <p:nvSpPr>
          <p:cNvPr id="330756" name="Rectangle 2"/>
          <p:cNvSpPr>
            <a:spLocks noGrp="1" noRot="1" noChangeAspect="1" noChangeArrowheads="1" noTextEdit="1"/>
          </p:cNvSpPr>
          <p:nvPr>
            <p:ph type="sldImg"/>
          </p:nvPr>
        </p:nvSpPr>
        <p:spPr>
          <a:xfrm>
            <a:off x="996950" y="768350"/>
            <a:ext cx="5113338" cy="3835400"/>
          </a:xfrm>
          <a:ln/>
        </p:spPr>
      </p:sp>
      <p:sp>
        <p:nvSpPr>
          <p:cNvPr id="330757" name="Rectangle 3"/>
          <p:cNvSpPr>
            <a:spLocks noGrp="1" noChangeArrowheads="1"/>
          </p:cNvSpPr>
          <p:nvPr>
            <p:ph type="body" idx="1"/>
          </p:nvPr>
        </p:nvSpPr>
        <p:spPr>
          <a:xfrm>
            <a:off x="944564" y="4859339"/>
            <a:ext cx="5210175" cy="4605336"/>
          </a:xfrm>
          <a:noFill/>
        </p:spPr>
        <p:txBody>
          <a:bodyPr lIns="97260" tIns="48628" rIns="97260" bIns="48628"/>
          <a:lstStyle/>
          <a:p>
            <a:pPr eaLnBrk="1" hangingPunct="1"/>
            <a:endParaRPr lang="ja-JP" altLang="ja-JP"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7"/>
          <p:cNvSpPr>
            <a:spLocks noGrp="1" noChangeArrowheads="1"/>
          </p:cNvSpPr>
          <p:nvPr>
            <p:ph type="sldNum" sz="quarter" idx="5"/>
          </p:nvPr>
        </p:nvSpPr>
        <p:spPr>
          <a:noFill/>
        </p:spPr>
        <p:txBody>
          <a:bodyPr/>
          <a:lstStyle>
            <a:lvl1pPr defTabSz="972865" eaLnBrk="0" hangingPunct="0">
              <a:defRPr kumimoji="1" sz="2500" i="1">
                <a:solidFill>
                  <a:schemeClr val="tx1"/>
                </a:solidFill>
                <a:latin typeface="Times New Roman" pitchFamily="18" charset="0"/>
                <a:ea typeface="ＭＳ Ｐゴシック" pitchFamily="50" charset="-128"/>
              </a:defRPr>
            </a:lvl1pPr>
            <a:lvl2pPr marL="775640" indent="-298323" defTabSz="972865" eaLnBrk="0" hangingPunct="0">
              <a:defRPr kumimoji="1" sz="2500" i="1">
                <a:solidFill>
                  <a:schemeClr val="tx1"/>
                </a:solidFill>
                <a:latin typeface="Times New Roman" pitchFamily="18" charset="0"/>
                <a:ea typeface="ＭＳ Ｐゴシック" pitchFamily="50" charset="-128"/>
              </a:defRPr>
            </a:lvl2pPr>
            <a:lvl3pPr marL="1193292" indent="-238658" defTabSz="972865" eaLnBrk="0" hangingPunct="0">
              <a:defRPr kumimoji="1" sz="2500" i="1">
                <a:solidFill>
                  <a:schemeClr val="tx1"/>
                </a:solidFill>
                <a:latin typeface="Times New Roman" pitchFamily="18" charset="0"/>
                <a:ea typeface="ＭＳ Ｐゴシック" pitchFamily="50" charset="-128"/>
              </a:defRPr>
            </a:lvl3pPr>
            <a:lvl4pPr marL="1670609" indent="-238658" defTabSz="972865" eaLnBrk="0" hangingPunct="0">
              <a:defRPr kumimoji="1" sz="2500" i="1">
                <a:solidFill>
                  <a:schemeClr val="tx1"/>
                </a:solidFill>
                <a:latin typeface="Times New Roman" pitchFamily="18" charset="0"/>
                <a:ea typeface="ＭＳ Ｐゴシック" pitchFamily="50" charset="-128"/>
              </a:defRPr>
            </a:lvl4pPr>
            <a:lvl5pPr marL="2147926" indent="-238658" defTabSz="972865" eaLnBrk="0" hangingPunct="0">
              <a:defRPr kumimoji="1" sz="2500" i="1">
                <a:solidFill>
                  <a:schemeClr val="tx1"/>
                </a:solidFill>
                <a:latin typeface="Times New Roman" pitchFamily="18" charset="0"/>
                <a:ea typeface="ＭＳ Ｐゴシック" pitchFamily="50" charset="-128"/>
              </a:defRPr>
            </a:lvl5pPr>
            <a:lvl6pPr marL="2625242" indent="-238658" algn="ctr" defTabSz="972865" eaLnBrk="0" fontAlgn="base" hangingPunct="0">
              <a:spcBef>
                <a:spcPct val="50000"/>
              </a:spcBef>
              <a:spcAft>
                <a:spcPct val="0"/>
              </a:spcAft>
              <a:defRPr kumimoji="1" sz="2500" i="1">
                <a:solidFill>
                  <a:schemeClr val="tx1"/>
                </a:solidFill>
                <a:latin typeface="Times New Roman" pitchFamily="18" charset="0"/>
                <a:ea typeface="ＭＳ Ｐゴシック" pitchFamily="50" charset="-128"/>
              </a:defRPr>
            </a:lvl6pPr>
            <a:lvl7pPr marL="3102559" indent="-238658" algn="ctr" defTabSz="972865" eaLnBrk="0" fontAlgn="base" hangingPunct="0">
              <a:spcBef>
                <a:spcPct val="50000"/>
              </a:spcBef>
              <a:spcAft>
                <a:spcPct val="0"/>
              </a:spcAft>
              <a:defRPr kumimoji="1" sz="2500" i="1">
                <a:solidFill>
                  <a:schemeClr val="tx1"/>
                </a:solidFill>
                <a:latin typeface="Times New Roman" pitchFamily="18" charset="0"/>
                <a:ea typeface="ＭＳ Ｐゴシック" pitchFamily="50" charset="-128"/>
              </a:defRPr>
            </a:lvl7pPr>
            <a:lvl8pPr marL="3579876" indent="-238658" algn="ctr" defTabSz="972865" eaLnBrk="0" fontAlgn="base" hangingPunct="0">
              <a:spcBef>
                <a:spcPct val="50000"/>
              </a:spcBef>
              <a:spcAft>
                <a:spcPct val="0"/>
              </a:spcAft>
              <a:defRPr kumimoji="1" sz="2500" i="1">
                <a:solidFill>
                  <a:schemeClr val="tx1"/>
                </a:solidFill>
                <a:latin typeface="Times New Roman" pitchFamily="18" charset="0"/>
                <a:ea typeface="ＭＳ Ｐゴシック" pitchFamily="50" charset="-128"/>
              </a:defRPr>
            </a:lvl8pPr>
            <a:lvl9pPr marL="4057193" indent="-238658" algn="ctr" defTabSz="972865" eaLnBrk="0" fontAlgn="base" hangingPunct="0">
              <a:spcBef>
                <a:spcPct val="50000"/>
              </a:spcBef>
              <a:spcAft>
                <a:spcPct val="0"/>
              </a:spcAft>
              <a:defRPr kumimoji="1" sz="2500" i="1">
                <a:solidFill>
                  <a:schemeClr val="tx1"/>
                </a:solidFill>
                <a:latin typeface="Times New Roman" pitchFamily="18" charset="0"/>
                <a:ea typeface="ＭＳ Ｐゴシック" pitchFamily="50" charset="-128"/>
              </a:defRPr>
            </a:lvl9pPr>
          </a:lstStyle>
          <a:p>
            <a:pPr eaLnBrk="1" hangingPunct="1"/>
            <a:fld id="{E7C8C426-6BE2-43FE-A5B1-062F23B25E29}" type="slidenum">
              <a:rPr lang="ja-JP" altLang="en-US" sz="1300" i="0"/>
              <a:pPr eaLnBrk="1" hangingPunct="1"/>
              <a:t>13</a:t>
            </a:fld>
            <a:endParaRPr lang="en-US" altLang="ja-JP" sz="1300" i="0"/>
          </a:p>
        </p:txBody>
      </p:sp>
      <p:sp>
        <p:nvSpPr>
          <p:cNvPr id="330755" name="Rectangle 7"/>
          <p:cNvSpPr txBox="1">
            <a:spLocks noGrp="1" noChangeArrowheads="1"/>
          </p:cNvSpPr>
          <p:nvPr/>
        </p:nvSpPr>
        <p:spPr bwMode="auto">
          <a:xfrm>
            <a:off x="4022726" y="9723440"/>
            <a:ext cx="3076575" cy="511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254" tIns="48626" rIns="97254" bIns="48626" anchor="b"/>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r" eaLnBrk="1" hangingPunct="1">
              <a:spcBef>
                <a:spcPct val="0"/>
              </a:spcBef>
            </a:pPr>
            <a:fld id="{9EAABF8F-67CB-4D57-B709-76C98397B00D}" type="slidenum">
              <a:rPr lang="en-US" altLang="ja-JP" sz="1100" i="0"/>
              <a:pPr algn="r" eaLnBrk="1" hangingPunct="1">
                <a:spcBef>
                  <a:spcPct val="0"/>
                </a:spcBef>
              </a:pPr>
              <a:t>13</a:t>
            </a:fld>
            <a:endParaRPr lang="en-US" altLang="ja-JP" sz="1100" i="0"/>
          </a:p>
        </p:txBody>
      </p:sp>
      <p:sp>
        <p:nvSpPr>
          <p:cNvPr id="330756" name="Rectangle 2"/>
          <p:cNvSpPr>
            <a:spLocks noGrp="1" noRot="1" noChangeAspect="1" noChangeArrowheads="1" noTextEdit="1"/>
          </p:cNvSpPr>
          <p:nvPr>
            <p:ph type="sldImg"/>
          </p:nvPr>
        </p:nvSpPr>
        <p:spPr>
          <a:xfrm>
            <a:off x="996950" y="768350"/>
            <a:ext cx="5113338" cy="3835400"/>
          </a:xfrm>
          <a:ln/>
        </p:spPr>
      </p:sp>
      <p:sp>
        <p:nvSpPr>
          <p:cNvPr id="330757" name="Rectangle 3"/>
          <p:cNvSpPr>
            <a:spLocks noGrp="1" noChangeArrowheads="1"/>
          </p:cNvSpPr>
          <p:nvPr>
            <p:ph type="body" idx="1"/>
          </p:nvPr>
        </p:nvSpPr>
        <p:spPr>
          <a:xfrm>
            <a:off x="944564" y="4859339"/>
            <a:ext cx="5210175" cy="4605336"/>
          </a:xfrm>
          <a:noFill/>
        </p:spPr>
        <p:txBody>
          <a:bodyPr lIns="97260" tIns="48628" rIns="97260" bIns="48628"/>
          <a:lstStyle/>
          <a:p>
            <a:pPr eaLnBrk="1" hangingPunct="1"/>
            <a:endParaRPr lang="ja-JP" altLang="ja-JP"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7"/>
          <p:cNvSpPr>
            <a:spLocks noGrp="1" noChangeArrowheads="1"/>
          </p:cNvSpPr>
          <p:nvPr>
            <p:ph type="sldNum" sz="quarter" idx="5"/>
          </p:nvPr>
        </p:nvSpPr>
        <p:spPr>
          <a:noFill/>
        </p:spPr>
        <p:txBody>
          <a:bodyPr/>
          <a:lstStyle>
            <a:lvl1pPr defTabSz="972865" eaLnBrk="0" hangingPunct="0">
              <a:defRPr kumimoji="1" sz="2500" i="1">
                <a:solidFill>
                  <a:schemeClr val="tx1"/>
                </a:solidFill>
                <a:latin typeface="Times New Roman" pitchFamily="18" charset="0"/>
                <a:ea typeface="ＭＳ Ｐゴシック" pitchFamily="50" charset="-128"/>
              </a:defRPr>
            </a:lvl1pPr>
            <a:lvl2pPr marL="775640" indent="-298323" defTabSz="972865" eaLnBrk="0" hangingPunct="0">
              <a:defRPr kumimoji="1" sz="2500" i="1">
                <a:solidFill>
                  <a:schemeClr val="tx1"/>
                </a:solidFill>
                <a:latin typeface="Times New Roman" pitchFamily="18" charset="0"/>
                <a:ea typeface="ＭＳ Ｐゴシック" pitchFamily="50" charset="-128"/>
              </a:defRPr>
            </a:lvl2pPr>
            <a:lvl3pPr marL="1193292" indent="-238658" defTabSz="972865" eaLnBrk="0" hangingPunct="0">
              <a:defRPr kumimoji="1" sz="2500" i="1">
                <a:solidFill>
                  <a:schemeClr val="tx1"/>
                </a:solidFill>
                <a:latin typeface="Times New Roman" pitchFamily="18" charset="0"/>
                <a:ea typeface="ＭＳ Ｐゴシック" pitchFamily="50" charset="-128"/>
              </a:defRPr>
            </a:lvl3pPr>
            <a:lvl4pPr marL="1670609" indent="-238658" defTabSz="972865" eaLnBrk="0" hangingPunct="0">
              <a:defRPr kumimoji="1" sz="2500" i="1">
                <a:solidFill>
                  <a:schemeClr val="tx1"/>
                </a:solidFill>
                <a:latin typeface="Times New Roman" pitchFamily="18" charset="0"/>
                <a:ea typeface="ＭＳ Ｐゴシック" pitchFamily="50" charset="-128"/>
              </a:defRPr>
            </a:lvl4pPr>
            <a:lvl5pPr marL="2147926" indent="-238658" defTabSz="972865" eaLnBrk="0" hangingPunct="0">
              <a:defRPr kumimoji="1" sz="2500" i="1">
                <a:solidFill>
                  <a:schemeClr val="tx1"/>
                </a:solidFill>
                <a:latin typeface="Times New Roman" pitchFamily="18" charset="0"/>
                <a:ea typeface="ＭＳ Ｐゴシック" pitchFamily="50" charset="-128"/>
              </a:defRPr>
            </a:lvl5pPr>
            <a:lvl6pPr marL="2625242" indent="-238658" algn="ctr" defTabSz="972865" eaLnBrk="0" fontAlgn="base" hangingPunct="0">
              <a:spcBef>
                <a:spcPct val="50000"/>
              </a:spcBef>
              <a:spcAft>
                <a:spcPct val="0"/>
              </a:spcAft>
              <a:defRPr kumimoji="1" sz="2500" i="1">
                <a:solidFill>
                  <a:schemeClr val="tx1"/>
                </a:solidFill>
                <a:latin typeface="Times New Roman" pitchFamily="18" charset="0"/>
                <a:ea typeface="ＭＳ Ｐゴシック" pitchFamily="50" charset="-128"/>
              </a:defRPr>
            </a:lvl6pPr>
            <a:lvl7pPr marL="3102559" indent="-238658" algn="ctr" defTabSz="972865" eaLnBrk="0" fontAlgn="base" hangingPunct="0">
              <a:spcBef>
                <a:spcPct val="50000"/>
              </a:spcBef>
              <a:spcAft>
                <a:spcPct val="0"/>
              </a:spcAft>
              <a:defRPr kumimoji="1" sz="2500" i="1">
                <a:solidFill>
                  <a:schemeClr val="tx1"/>
                </a:solidFill>
                <a:latin typeface="Times New Roman" pitchFamily="18" charset="0"/>
                <a:ea typeface="ＭＳ Ｐゴシック" pitchFamily="50" charset="-128"/>
              </a:defRPr>
            </a:lvl7pPr>
            <a:lvl8pPr marL="3579876" indent="-238658" algn="ctr" defTabSz="972865" eaLnBrk="0" fontAlgn="base" hangingPunct="0">
              <a:spcBef>
                <a:spcPct val="50000"/>
              </a:spcBef>
              <a:spcAft>
                <a:spcPct val="0"/>
              </a:spcAft>
              <a:defRPr kumimoji="1" sz="2500" i="1">
                <a:solidFill>
                  <a:schemeClr val="tx1"/>
                </a:solidFill>
                <a:latin typeface="Times New Roman" pitchFamily="18" charset="0"/>
                <a:ea typeface="ＭＳ Ｐゴシック" pitchFamily="50" charset="-128"/>
              </a:defRPr>
            </a:lvl8pPr>
            <a:lvl9pPr marL="4057193" indent="-238658" algn="ctr" defTabSz="972865" eaLnBrk="0" fontAlgn="base" hangingPunct="0">
              <a:spcBef>
                <a:spcPct val="50000"/>
              </a:spcBef>
              <a:spcAft>
                <a:spcPct val="0"/>
              </a:spcAft>
              <a:defRPr kumimoji="1" sz="2500" i="1">
                <a:solidFill>
                  <a:schemeClr val="tx1"/>
                </a:solidFill>
                <a:latin typeface="Times New Roman" pitchFamily="18" charset="0"/>
                <a:ea typeface="ＭＳ Ｐゴシック" pitchFamily="50" charset="-128"/>
              </a:defRPr>
            </a:lvl9pPr>
          </a:lstStyle>
          <a:p>
            <a:pPr eaLnBrk="1" hangingPunct="1"/>
            <a:fld id="{E7C8C426-6BE2-43FE-A5B1-062F23B25E29}" type="slidenum">
              <a:rPr lang="ja-JP" altLang="en-US" sz="1300" i="0"/>
              <a:pPr eaLnBrk="1" hangingPunct="1"/>
              <a:t>14</a:t>
            </a:fld>
            <a:endParaRPr lang="en-US" altLang="ja-JP" sz="1300" i="0"/>
          </a:p>
        </p:txBody>
      </p:sp>
      <p:sp>
        <p:nvSpPr>
          <p:cNvPr id="330755" name="Rectangle 7"/>
          <p:cNvSpPr txBox="1">
            <a:spLocks noGrp="1" noChangeArrowheads="1"/>
          </p:cNvSpPr>
          <p:nvPr/>
        </p:nvSpPr>
        <p:spPr bwMode="auto">
          <a:xfrm>
            <a:off x="4022726" y="9723440"/>
            <a:ext cx="3076575" cy="511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254" tIns="48626" rIns="97254" bIns="48626" anchor="b"/>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r" eaLnBrk="1" hangingPunct="1">
              <a:spcBef>
                <a:spcPct val="0"/>
              </a:spcBef>
            </a:pPr>
            <a:fld id="{9EAABF8F-67CB-4D57-B709-76C98397B00D}" type="slidenum">
              <a:rPr lang="en-US" altLang="ja-JP" sz="1100" i="0"/>
              <a:pPr algn="r" eaLnBrk="1" hangingPunct="1">
                <a:spcBef>
                  <a:spcPct val="0"/>
                </a:spcBef>
              </a:pPr>
              <a:t>14</a:t>
            </a:fld>
            <a:endParaRPr lang="en-US" altLang="ja-JP" sz="1100" i="0"/>
          </a:p>
        </p:txBody>
      </p:sp>
      <p:sp>
        <p:nvSpPr>
          <p:cNvPr id="330756" name="Rectangle 2"/>
          <p:cNvSpPr>
            <a:spLocks noGrp="1" noRot="1" noChangeAspect="1" noChangeArrowheads="1" noTextEdit="1"/>
          </p:cNvSpPr>
          <p:nvPr>
            <p:ph type="sldImg"/>
          </p:nvPr>
        </p:nvSpPr>
        <p:spPr>
          <a:xfrm>
            <a:off x="996950" y="768350"/>
            <a:ext cx="5113338" cy="3835400"/>
          </a:xfrm>
          <a:ln/>
        </p:spPr>
      </p:sp>
      <p:sp>
        <p:nvSpPr>
          <p:cNvPr id="330757" name="Rectangle 3"/>
          <p:cNvSpPr>
            <a:spLocks noGrp="1" noChangeArrowheads="1"/>
          </p:cNvSpPr>
          <p:nvPr>
            <p:ph type="body" idx="1"/>
          </p:nvPr>
        </p:nvSpPr>
        <p:spPr>
          <a:xfrm>
            <a:off x="944564" y="4859339"/>
            <a:ext cx="5210175" cy="4605336"/>
          </a:xfrm>
          <a:noFill/>
        </p:spPr>
        <p:txBody>
          <a:bodyPr lIns="97260" tIns="48628" rIns="97260" bIns="48628"/>
          <a:lstStyle/>
          <a:p>
            <a:pPr eaLnBrk="1" hangingPunct="1"/>
            <a:endParaRPr lang="ja-JP" altLang="ja-JP"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7"/>
          <p:cNvSpPr>
            <a:spLocks noGrp="1" noChangeArrowheads="1"/>
          </p:cNvSpPr>
          <p:nvPr>
            <p:ph type="sldNum" sz="quarter" idx="5"/>
          </p:nvPr>
        </p:nvSpPr>
        <p:spPr>
          <a:noFill/>
        </p:spPr>
        <p:txBody>
          <a:bodyPr/>
          <a:lstStyle>
            <a:lvl1pPr defTabSz="972865" eaLnBrk="0" hangingPunct="0">
              <a:defRPr kumimoji="1" sz="2500" i="1">
                <a:solidFill>
                  <a:schemeClr val="tx1"/>
                </a:solidFill>
                <a:latin typeface="Times New Roman" pitchFamily="18" charset="0"/>
                <a:ea typeface="ＭＳ Ｐゴシック" pitchFamily="50" charset="-128"/>
              </a:defRPr>
            </a:lvl1pPr>
            <a:lvl2pPr marL="775640" indent="-298323" defTabSz="972865" eaLnBrk="0" hangingPunct="0">
              <a:defRPr kumimoji="1" sz="2500" i="1">
                <a:solidFill>
                  <a:schemeClr val="tx1"/>
                </a:solidFill>
                <a:latin typeface="Times New Roman" pitchFamily="18" charset="0"/>
                <a:ea typeface="ＭＳ Ｐゴシック" pitchFamily="50" charset="-128"/>
              </a:defRPr>
            </a:lvl2pPr>
            <a:lvl3pPr marL="1193292" indent="-238658" defTabSz="972865" eaLnBrk="0" hangingPunct="0">
              <a:defRPr kumimoji="1" sz="2500" i="1">
                <a:solidFill>
                  <a:schemeClr val="tx1"/>
                </a:solidFill>
                <a:latin typeface="Times New Roman" pitchFamily="18" charset="0"/>
                <a:ea typeface="ＭＳ Ｐゴシック" pitchFamily="50" charset="-128"/>
              </a:defRPr>
            </a:lvl3pPr>
            <a:lvl4pPr marL="1670609" indent="-238658" defTabSz="972865" eaLnBrk="0" hangingPunct="0">
              <a:defRPr kumimoji="1" sz="2500" i="1">
                <a:solidFill>
                  <a:schemeClr val="tx1"/>
                </a:solidFill>
                <a:latin typeface="Times New Roman" pitchFamily="18" charset="0"/>
                <a:ea typeface="ＭＳ Ｐゴシック" pitchFamily="50" charset="-128"/>
              </a:defRPr>
            </a:lvl4pPr>
            <a:lvl5pPr marL="2147926" indent="-238658" defTabSz="972865" eaLnBrk="0" hangingPunct="0">
              <a:defRPr kumimoji="1" sz="2500" i="1">
                <a:solidFill>
                  <a:schemeClr val="tx1"/>
                </a:solidFill>
                <a:latin typeface="Times New Roman" pitchFamily="18" charset="0"/>
                <a:ea typeface="ＭＳ Ｐゴシック" pitchFamily="50" charset="-128"/>
              </a:defRPr>
            </a:lvl5pPr>
            <a:lvl6pPr marL="2625242" indent="-238658" algn="ctr" defTabSz="972865" eaLnBrk="0" fontAlgn="base" hangingPunct="0">
              <a:spcBef>
                <a:spcPct val="50000"/>
              </a:spcBef>
              <a:spcAft>
                <a:spcPct val="0"/>
              </a:spcAft>
              <a:defRPr kumimoji="1" sz="2500" i="1">
                <a:solidFill>
                  <a:schemeClr val="tx1"/>
                </a:solidFill>
                <a:latin typeface="Times New Roman" pitchFamily="18" charset="0"/>
                <a:ea typeface="ＭＳ Ｐゴシック" pitchFamily="50" charset="-128"/>
              </a:defRPr>
            </a:lvl6pPr>
            <a:lvl7pPr marL="3102559" indent="-238658" algn="ctr" defTabSz="972865" eaLnBrk="0" fontAlgn="base" hangingPunct="0">
              <a:spcBef>
                <a:spcPct val="50000"/>
              </a:spcBef>
              <a:spcAft>
                <a:spcPct val="0"/>
              </a:spcAft>
              <a:defRPr kumimoji="1" sz="2500" i="1">
                <a:solidFill>
                  <a:schemeClr val="tx1"/>
                </a:solidFill>
                <a:latin typeface="Times New Roman" pitchFamily="18" charset="0"/>
                <a:ea typeface="ＭＳ Ｐゴシック" pitchFamily="50" charset="-128"/>
              </a:defRPr>
            </a:lvl7pPr>
            <a:lvl8pPr marL="3579876" indent="-238658" algn="ctr" defTabSz="972865" eaLnBrk="0" fontAlgn="base" hangingPunct="0">
              <a:spcBef>
                <a:spcPct val="50000"/>
              </a:spcBef>
              <a:spcAft>
                <a:spcPct val="0"/>
              </a:spcAft>
              <a:defRPr kumimoji="1" sz="2500" i="1">
                <a:solidFill>
                  <a:schemeClr val="tx1"/>
                </a:solidFill>
                <a:latin typeface="Times New Roman" pitchFamily="18" charset="0"/>
                <a:ea typeface="ＭＳ Ｐゴシック" pitchFamily="50" charset="-128"/>
              </a:defRPr>
            </a:lvl8pPr>
            <a:lvl9pPr marL="4057193" indent="-238658" algn="ctr" defTabSz="972865" eaLnBrk="0" fontAlgn="base" hangingPunct="0">
              <a:spcBef>
                <a:spcPct val="50000"/>
              </a:spcBef>
              <a:spcAft>
                <a:spcPct val="0"/>
              </a:spcAft>
              <a:defRPr kumimoji="1" sz="2500" i="1">
                <a:solidFill>
                  <a:schemeClr val="tx1"/>
                </a:solidFill>
                <a:latin typeface="Times New Roman" pitchFamily="18" charset="0"/>
                <a:ea typeface="ＭＳ Ｐゴシック" pitchFamily="50" charset="-128"/>
              </a:defRPr>
            </a:lvl9pPr>
          </a:lstStyle>
          <a:p>
            <a:pPr eaLnBrk="1" hangingPunct="1"/>
            <a:fld id="{E7C8C426-6BE2-43FE-A5B1-062F23B25E29}" type="slidenum">
              <a:rPr lang="ja-JP" altLang="en-US" sz="1300" i="0"/>
              <a:pPr eaLnBrk="1" hangingPunct="1"/>
              <a:t>15</a:t>
            </a:fld>
            <a:endParaRPr lang="en-US" altLang="ja-JP" sz="1300" i="0"/>
          </a:p>
        </p:txBody>
      </p:sp>
      <p:sp>
        <p:nvSpPr>
          <p:cNvPr id="330755" name="Rectangle 7"/>
          <p:cNvSpPr txBox="1">
            <a:spLocks noGrp="1" noChangeArrowheads="1"/>
          </p:cNvSpPr>
          <p:nvPr/>
        </p:nvSpPr>
        <p:spPr bwMode="auto">
          <a:xfrm>
            <a:off x="4022726" y="9723440"/>
            <a:ext cx="3076575" cy="511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254" tIns="48626" rIns="97254" bIns="48626" anchor="b"/>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r" eaLnBrk="1" hangingPunct="1">
              <a:spcBef>
                <a:spcPct val="0"/>
              </a:spcBef>
            </a:pPr>
            <a:fld id="{9EAABF8F-67CB-4D57-B709-76C98397B00D}" type="slidenum">
              <a:rPr lang="en-US" altLang="ja-JP" sz="1100" i="0"/>
              <a:pPr algn="r" eaLnBrk="1" hangingPunct="1">
                <a:spcBef>
                  <a:spcPct val="0"/>
                </a:spcBef>
              </a:pPr>
              <a:t>15</a:t>
            </a:fld>
            <a:endParaRPr lang="en-US" altLang="ja-JP" sz="1100" i="0"/>
          </a:p>
        </p:txBody>
      </p:sp>
      <p:sp>
        <p:nvSpPr>
          <p:cNvPr id="330756" name="Rectangle 2"/>
          <p:cNvSpPr>
            <a:spLocks noGrp="1" noRot="1" noChangeAspect="1" noChangeArrowheads="1" noTextEdit="1"/>
          </p:cNvSpPr>
          <p:nvPr>
            <p:ph type="sldImg"/>
          </p:nvPr>
        </p:nvSpPr>
        <p:spPr>
          <a:xfrm>
            <a:off x="996950" y="768350"/>
            <a:ext cx="5113338" cy="3835400"/>
          </a:xfrm>
          <a:ln/>
        </p:spPr>
      </p:sp>
      <p:sp>
        <p:nvSpPr>
          <p:cNvPr id="330757" name="Rectangle 3"/>
          <p:cNvSpPr>
            <a:spLocks noGrp="1" noChangeArrowheads="1"/>
          </p:cNvSpPr>
          <p:nvPr>
            <p:ph type="body" idx="1"/>
          </p:nvPr>
        </p:nvSpPr>
        <p:spPr>
          <a:xfrm>
            <a:off x="944564" y="4859339"/>
            <a:ext cx="5210175" cy="4605336"/>
          </a:xfrm>
          <a:noFill/>
        </p:spPr>
        <p:txBody>
          <a:bodyPr lIns="97260" tIns="48628" rIns="97260" bIns="48628"/>
          <a:lstStyle/>
          <a:p>
            <a:pPr eaLnBrk="1" hangingPunct="1"/>
            <a:endParaRPr lang="ja-JP" altLang="ja-JP"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D57E4220-5730-472A-B359-25018660D09C}" type="slidenum">
              <a:rPr lang="ja-JP" altLang="en-US" sz="1200" i="0" smtClean="0"/>
              <a:pPr eaLnBrk="1" hangingPunct="1"/>
              <a:t>17</a:t>
            </a:fld>
            <a:endParaRPr lang="en-US" altLang="ja-JP" sz="1200" i="0" smtClean="0"/>
          </a:p>
        </p:txBody>
      </p:sp>
      <p:sp>
        <p:nvSpPr>
          <p:cNvPr id="387075" name="Rectangle 2"/>
          <p:cNvSpPr>
            <a:spLocks noGrp="1" noRot="1" noChangeAspect="1" noChangeArrowheads="1" noTextEdit="1"/>
          </p:cNvSpPr>
          <p:nvPr>
            <p:ph type="sldImg"/>
          </p:nvPr>
        </p:nvSpPr>
        <p:spPr>
          <a:xfrm>
            <a:off x="996950" y="768350"/>
            <a:ext cx="5113338" cy="3835400"/>
          </a:xfrm>
          <a:ln/>
        </p:spPr>
      </p:sp>
      <p:sp>
        <p:nvSpPr>
          <p:cNvPr id="387076" name="Rectangle 3"/>
          <p:cNvSpPr>
            <a:spLocks noGrp="1" noChangeArrowheads="1"/>
          </p:cNvSpPr>
          <p:nvPr>
            <p:ph type="body" idx="1"/>
          </p:nvPr>
        </p:nvSpPr>
        <p:spPr>
          <a:xfrm>
            <a:off x="946150" y="4860925"/>
            <a:ext cx="5207000" cy="4605338"/>
          </a:xfrm>
          <a:noFill/>
        </p:spPr>
        <p:txBody>
          <a:bodyPr/>
          <a:lstStyle/>
          <a:p>
            <a:pPr eaLnBrk="1" hangingPunct="1"/>
            <a:endParaRPr lang="ja-JP" alt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2F2E2C53-48AB-4C8D-85D4-319ADA68557C}" type="slidenum">
              <a:rPr lang="ja-JP" altLang="en-US" sz="1200" i="0" smtClean="0"/>
              <a:pPr eaLnBrk="1" hangingPunct="1"/>
              <a:t>18</a:t>
            </a:fld>
            <a:endParaRPr lang="en-US" altLang="ja-JP" sz="1200" i="0" smtClean="0"/>
          </a:p>
        </p:txBody>
      </p:sp>
      <p:sp>
        <p:nvSpPr>
          <p:cNvPr id="388099" name="Rectangle 2"/>
          <p:cNvSpPr>
            <a:spLocks noGrp="1" noRot="1" noChangeAspect="1" noChangeArrowheads="1" noTextEdit="1"/>
          </p:cNvSpPr>
          <p:nvPr>
            <p:ph type="sldImg"/>
          </p:nvPr>
        </p:nvSpPr>
        <p:spPr>
          <a:xfrm>
            <a:off x="996950" y="768350"/>
            <a:ext cx="5113338" cy="3835400"/>
          </a:xfrm>
          <a:ln/>
        </p:spPr>
      </p:sp>
      <p:sp>
        <p:nvSpPr>
          <p:cNvPr id="388100" name="Rectangle 3"/>
          <p:cNvSpPr>
            <a:spLocks noGrp="1" noChangeArrowheads="1"/>
          </p:cNvSpPr>
          <p:nvPr>
            <p:ph type="body" idx="1"/>
          </p:nvPr>
        </p:nvSpPr>
        <p:spPr>
          <a:xfrm>
            <a:off x="946150" y="4860925"/>
            <a:ext cx="5207000" cy="4605338"/>
          </a:xfrm>
          <a:noFill/>
        </p:spPr>
        <p:txBody>
          <a:bodyPr/>
          <a:lstStyle/>
          <a:p>
            <a:pPr eaLnBrk="1" hangingPunct="1"/>
            <a:endParaRPr lang="ja-JP" alt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E4AFCE28-62E8-4171-86C7-FDF6D1AB9EB7}" type="slidenum">
              <a:rPr lang="ja-JP" altLang="en-US" sz="1200" i="0" smtClean="0"/>
              <a:pPr eaLnBrk="1" hangingPunct="1"/>
              <a:t>20</a:t>
            </a:fld>
            <a:endParaRPr lang="en-US" altLang="ja-JP" sz="1200" i="0" smtClean="0"/>
          </a:p>
        </p:txBody>
      </p:sp>
      <p:sp>
        <p:nvSpPr>
          <p:cNvPr id="230403" name="Rectangle 2"/>
          <p:cNvSpPr>
            <a:spLocks noGrp="1" noRot="1" noChangeAspect="1" noChangeArrowheads="1" noTextEdit="1"/>
          </p:cNvSpPr>
          <p:nvPr>
            <p:ph type="sldImg"/>
          </p:nvPr>
        </p:nvSpPr>
        <p:spPr>
          <a:xfrm>
            <a:off x="995363" y="769938"/>
            <a:ext cx="5113337" cy="3835400"/>
          </a:xfrm>
          <a:ln/>
        </p:spPr>
      </p:sp>
      <p:sp>
        <p:nvSpPr>
          <p:cNvPr id="230404"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E4AFCE28-62E8-4171-86C7-FDF6D1AB9EB7}" type="slidenum">
              <a:rPr lang="ja-JP" altLang="en-US" sz="1200" i="0" smtClean="0"/>
              <a:pPr eaLnBrk="1" hangingPunct="1"/>
              <a:t>21</a:t>
            </a:fld>
            <a:endParaRPr lang="en-US" altLang="ja-JP" sz="1200" i="0" smtClean="0"/>
          </a:p>
        </p:txBody>
      </p:sp>
      <p:sp>
        <p:nvSpPr>
          <p:cNvPr id="230403" name="Rectangle 2"/>
          <p:cNvSpPr>
            <a:spLocks noGrp="1" noRot="1" noChangeAspect="1" noChangeArrowheads="1" noTextEdit="1"/>
          </p:cNvSpPr>
          <p:nvPr>
            <p:ph type="sldImg"/>
          </p:nvPr>
        </p:nvSpPr>
        <p:spPr>
          <a:xfrm>
            <a:off x="995363" y="769938"/>
            <a:ext cx="5113337" cy="3835400"/>
          </a:xfrm>
          <a:ln/>
        </p:spPr>
      </p:sp>
      <p:sp>
        <p:nvSpPr>
          <p:cNvPr id="230404"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03766C9F-1623-4D06-8343-9E6E7FB9AA96}" type="slidenum">
              <a:rPr lang="ja-JP" altLang="en-US" sz="1200" i="0" smtClean="0"/>
              <a:pPr eaLnBrk="1" hangingPunct="1"/>
              <a:t>22</a:t>
            </a:fld>
            <a:endParaRPr lang="en-US" altLang="ja-JP" sz="1200" i="0" smtClean="0"/>
          </a:p>
        </p:txBody>
      </p:sp>
      <p:sp>
        <p:nvSpPr>
          <p:cNvPr id="231427" name="Rectangle 2"/>
          <p:cNvSpPr>
            <a:spLocks noGrp="1" noRot="1" noChangeAspect="1" noChangeArrowheads="1" noTextEdit="1"/>
          </p:cNvSpPr>
          <p:nvPr>
            <p:ph type="sldImg"/>
          </p:nvPr>
        </p:nvSpPr>
        <p:spPr>
          <a:xfrm>
            <a:off x="995363" y="769938"/>
            <a:ext cx="5113337" cy="3835400"/>
          </a:xfrm>
          <a:ln/>
        </p:spPr>
      </p:sp>
      <p:sp>
        <p:nvSpPr>
          <p:cNvPr id="231428"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C9F660F5-39A5-485B-80CE-2870A1120B75}" type="slidenum">
              <a:rPr lang="ja-JP" altLang="en-US" sz="1200" i="0" smtClean="0"/>
              <a:pPr eaLnBrk="1" hangingPunct="1"/>
              <a:t>23</a:t>
            </a:fld>
            <a:endParaRPr lang="en-US" altLang="ja-JP" sz="1200" i="0" smtClean="0"/>
          </a:p>
        </p:txBody>
      </p:sp>
      <p:sp>
        <p:nvSpPr>
          <p:cNvPr id="232451" name="Rectangle 2"/>
          <p:cNvSpPr>
            <a:spLocks noGrp="1" noRot="1" noChangeAspect="1" noChangeArrowheads="1" noTextEdit="1"/>
          </p:cNvSpPr>
          <p:nvPr>
            <p:ph type="sldImg"/>
          </p:nvPr>
        </p:nvSpPr>
        <p:spPr>
          <a:xfrm>
            <a:off x="995363" y="769938"/>
            <a:ext cx="5113337" cy="3835400"/>
          </a:xfrm>
          <a:ln/>
        </p:spPr>
      </p:sp>
      <p:sp>
        <p:nvSpPr>
          <p:cNvPr id="232452"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943033" eaLnBrk="0" hangingPunct="0">
              <a:defRPr kumimoji="1" sz="2500">
                <a:solidFill>
                  <a:schemeClr val="tx1"/>
                </a:solidFill>
                <a:latin typeface="Times New Roman" pitchFamily="18" charset="0"/>
                <a:ea typeface="ＭＳ Ｐゴシック" pitchFamily="50" charset="-128"/>
              </a:defRPr>
            </a:lvl1pPr>
            <a:lvl2pPr marL="775640" indent="-298323" defTabSz="943033" eaLnBrk="0" hangingPunct="0">
              <a:defRPr kumimoji="1" sz="2500">
                <a:solidFill>
                  <a:schemeClr val="tx1"/>
                </a:solidFill>
                <a:latin typeface="Times New Roman" pitchFamily="18" charset="0"/>
                <a:ea typeface="ＭＳ Ｐゴシック" pitchFamily="50" charset="-128"/>
              </a:defRPr>
            </a:lvl2pPr>
            <a:lvl3pPr marL="1193292" indent="-238658" defTabSz="943033" eaLnBrk="0" hangingPunct="0">
              <a:defRPr kumimoji="1" sz="2500">
                <a:solidFill>
                  <a:schemeClr val="tx1"/>
                </a:solidFill>
                <a:latin typeface="Times New Roman" pitchFamily="18" charset="0"/>
                <a:ea typeface="ＭＳ Ｐゴシック" pitchFamily="50" charset="-128"/>
              </a:defRPr>
            </a:lvl3pPr>
            <a:lvl4pPr marL="1670609" indent="-238658" defTabSz="943033" eaLnBrk="0" hangingPunct="0">
              <a:defRPr kumimoji="1" sz="2500">
                <a:solidFill>
                  <a:schemeClr val="tx1"/>
                </a:solidFill>
                <a:latin typeface="Times New Roman" pitchFamily="18" charset="0"/>
                <a:ea typeface="ＭＳ Ｐゴシック" pitchFamily="50" charset="-128"/>
              </a:defRPr>
            </a:lvl4pPr>
            <a:lvl5pPr marL="2147926" indent="-238658" defTabSz="943033" eaLnBrk="0" hangingPunct="0">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pPr eaLnBrk="1" hangingPunct="1"/>
            <a:fld id="{FB07C8F7-8257-485D-A94E-F61E7EE232EF}" type="slidenum">
              <a:rPr lang="en-US" altLang="ja-JP" sz="1100"/>
              <a:pPr eaLnBrk="1" hangingPunct="1"/>
              <a:t>3</a:t>
            </a:fld>
            <a:endParaRPr lang="en-US" altLang="ja-JP" sz="1100"/>
          </a:p>
        </p:txBody>
      </p:sp>
      <p:sp>
        <p:nvSpPr>
          <p:cNvPr id="43011" name="Rectangle 2"/>
          <p:cNvSpPr>
            <a:spLocks noGrp="1" noRot="1" noChangeAspect="1" noChangeArrowheads="1" noTextEdit="1"/>
          </p:cNvSpPr>
          <p:nvPr>
            <p:ph type="sldImg"/>
          </p:nvPr>
        </p:nvSpPr>
        <p:spPr>
          <a:xfrm>
            <a:off x="995363" y="766763"/>
            <a:ext cx="5114925" cy="3836987"/>
          </a:xfrm>
          <a:ln/>
        </p:spPr>
      </p:sp>
      <p:sp>
        <p:nvSpPr>
          <p:cNvPr id="43012" name="Rectangle 3"/>
          <p:cNvSpPr>
            <a:spLocks noGrp="1" noChangeArrowheads="1"/>
          </p:cNvSpPr>
          <p:nvPr>
            <p:ph type="body" idx="1"/>
          </p:nvPr>
        </p:nvSpPr>
        <p:spPr>
          <a:xfrm>
            <a:off x="947020" y="4861235"/>
            <a:ext cx="5205261" cy="4605988"/>
          </a:xfrm>
          <a:noFill/>
        </p:spPr>
        <p:txBody>
          <a:bodyPr lIns="92542" tIns="46271" rIns="92542" bIns="46271"/>
          <a:lstStyle/>
          <a:p>
            <a:pPr eaLnBrk="1" hangingPunct="1"/>
            <a:endParaRPr lang="ja-JP" altLang="ja-JP"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0CFB79DD-6465-4132-B34D-3890C986F81C}" type="slidenum">
              <a:rPr lang="ja-JP" altLang="en-US" sz="1200" i="0" smtClean="0"/>
              <a:pPr eaLnBrk="1" hangingPunct="1"/>
              <a:t>24</a:t>
            </a:fld>
            <a:endParaRPr lang="en-US" altLang="ja-JP" sz="1200" i="0" smtClean="0"/>
          </a:p>
        </p:txBody>
      </p:sp>
      <p:sp>
        <p:nvSpPr>
          <p:cNvPr id="233475" name="Rectangle 2"/>
          <p:cNvSpPr>
            <a:spLocks noGrp="1" noRot="1" noChangeAspect="1" noChangeArrowheads="1" noTextEdit="1"/>
          </p:cNvSpPr>
          <p:nvPr>
            <p:ph type="sldImg"/>
          </p:nvPr>
        </p:nvSpPr>
        <p:spPr>
          <a:xfrm>
            <a:off x="995363" y="769938"/>
            <a:ext cx="5113337" cy="3835400"/>
          </a:xfrm>
          <a:ln/>
        </p:spPr>
      </p:sp>
      <p:sp>
        <p:nvSpPr>
          <p:cNvPr id="233476"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E84834F2-610A-4E15-805C-AC15CE2CC95A}" type="slidenum">
              <a:rPr lang="ja-JP" altLang="en-US" sz="1200" i="0" smtClean="0"/>
              <a:pPr eaLnBrk="1" hangingPunct="1"/>
              <a:t>25</a:t>
            </a:fld>
            <a:endParaRPr lang="en-US" altLang="ja-JP" sz="1200" i="0" smtClean="0"/>
          </a:p>
        </p:txBody>
      </p:sp>
      <p:sp>
        <p:nvSpPr>
          <p:cNvPr id="234499" name="Rectangle 2"/>
          <p:cNvSpPr>
            <a:spLocks noGrp="1" noRot="1" noChangeAspect="1" noChangeArrowheads="1" noTextEdit="1"/>
          </p:cNvSpPr>
          <p:nvPr>
            <p:ph type="sldImg"/>
          </p:nvPr>
        </p:nvSpPr>
        <p:spPr>
          <a:xfrm>
            <a:off x="995363" y="769938"/>
            <a:ext cx="5113337" cy="3835400"/>
          </a:xfrm>
          <a:ln/>
        </p:spPr>
      </p:sp>
      <p:sp>
        <p:nvSpPr>
          <p:cNvPr id="234500"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3ADBCADC-847E-4D7F-81B7-41615FA9ADC3}" type="slidenum">
              <a:rPr lang="ja-JP" altLang="en-US" sz="1200" i="0" smtClean="0"/>
              <a:pPr eaLnBrk="1" hangingPunct="1"/>
              <a:t>27</a:t>
            </a:fld>
            <a:endParaRPr lang="en-US" altLang="ja-JP" sz="1200" i="0" smtClean="0"/>
          </a:p>
        </p:txBody>
      </p:sp>
      <p:sp>
        <p:nvSpPr>
          <p:cNvPr id="235523" name="Rectangle 2"/>
          <p:cNvSpPr>
            <a:spLocks noGrp="1" noRot="1" noChangeAspect="1" noChangeArrowheads="1" noTextEdit="1"/>
          </p:cNvSpPr>
          <p:nvPr>
            <p:ph type="sldImg"/>
          </p:nvPr>
        </p:nvSpPr>
        <p:spPr>
          <a:xfrm>
            <a:off x="995363" y="769938"/>
            <a:ext cx="5113337" cy="3835400"/>
          </a:xfrm>
          <a:ln/>
        </p:spPr>
      </p:sp>
      <p:sp>
        <p:nvSpPr>
          <p:cNvPr id="235524"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E9C32BAB-32B7-4828-BFB6-D7F968505372}" type="slidenum">
              <a:rPr lang="ja-JP" altLang="en-US" sz="1200" i="0" smtClean="0"/>
              <a:pPr eaLnBrk="1" hangingPunct="1"/>
              <a:t>28</a:t>
            </a:fld>
            <a:endParaRPr lang="en-US" altLang="ja-JP" sz="1200" i="0" smtClean="0"/>
          </a:p>
        </p:txBody>
      </p:sp>
      <p:sp>
        <p:nvSpPr>
          <p:cNvPr id="243715" name="Rectangle 2"/>
          <p:cNvSpPr>
            <a:spLocks noGrp="1" noRot="1" noChangeAspect="1" noChangeArrowheads="1" noTextEdit="1"/>
          </p:cNvSpPr>
          <p:nvPr>
            <p:ph type="sldImg"/>
          </p:nvPr>
        </p:nvSpPr>
        <p:spPr>
          <a:xfrm>
            <a:off x="995363" y="769938"/>
            <a:ext cx="5113337" cy="3835400"/>
          </a:xfrm>
          <a:ln/>
        </p:spPr>
      </p:sp>
      <p:sp>
        <p:nvSpPr>
          <p:cNvPr id="243716"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D90CDA8B-2077-456F-90FD-B0150432156E}" type="slidenum">
              <a:rPr lang="ja-JP" altLang="en-US" sz="1200" i="0" smtClean="0"/>
              <a:pPr eaLnBrk="1" hangingPunct="1"/>
              <a:t>29</a:t>
            </a:fld>
            <a:endParaRPr lang="en-US" altLang="ja-JP" sz="1200" i="0" smtClean="0"/>
          </a:p>
        </p:txBody>
      </p:sp>
      <p:sp>
        <p:nvSpPr>
          <p:cNvPr id="244739" name="Rectangle 2"/>
          <p:cNvSpPr>
            <a:spLocks noGrp="1" noRot="1" noChangeAspect="1" noChangeArrowheads="1" noTextEdit="1"/>
          </p:cNvSpPr>
          <p:nvPr>
            <p:ph type="sldImg"/>
          </p:nvPr>
        </p:nvSpPr>
        <p:spPr>
          <a:xfrm>
            <a:off x="995363" y="769938"/>
            <a:ext cx="5113337" cy="3835400"/>
          </a:xfrm>
          <a:ln/>
        </p:spPr>
      </p:sp>
      <p:sp>
        <p:nvSpPr>
          <p:cNvPr id="244740"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453E92E2-3EA1-49AE-B0BC-1C1C9D6C451B}" type="slidenum">
              <a:rPr lang="ja-JP" altLang="en-US" sz="1200" i="0" smtClean="0"/>
              <a:pPr eaLnBrk="1" hangingPunct="1"/>
              <a:t>31</a:t>
            </a:fld>
            <a:endParaRPr lang="en-US" altLang="ja-JP" sz="1200" i="0" smtClean="0"/>
          </a:p>
        </p:txBody>
      </p:sp>
      <p:sp>
        <p:nvSpPr>
          <p:cNvPr id="267267" name="Rectangle 2"/>
          <p:cNvSpPr>
            <a:spLocks noGrp="1" noRot="1" noChangeAspect="1" noChangeArrowheads="1" noTextEdit="1"/>
          </p:cNvSpPr>
          <p:nvPr>
            <p:ph type="sldImg"/>
          </p:nvPr>
        </p:nvSpPr>
        <p:spPr>
          <a:xfrm>
            <a:off x="996950" y="768350"/>
            <a:ext cx="5113338" cy="3835400"/>
          </a:xfrm>
          <a:ln/>
        </p:spPr>
      </p:sp>
      <p:sp>
        <p:nvSpPr>
          <p:cNvPr id="267268" name="Rectangle 3"/>
          <p:cNvSpPr>
            <a:spLocks noGrp="1" noChangeArrowheads="1"/>
          </p:cNvSpPr>
          <p:nvPr>
            <p:ph type="body" idx="1"/>
          </p:nvPr>
        </p:nvSpPr>
        <p:spPr>
          <a:xfrm>
            <a:off x="946150" y="4860925"/>
            <a:ext cx="5207000" cy="4605338"/>
          </a:xfrm>
          <a:noFill/>
        </p:spPr>
        <p:txBody>
          <a:bodyPr/>
          <a:lstStyle/>
          <a:p>
            <a:pPr eaLnBrk="1" hangingPunct="1"/>
            <a:endParaRPr lang="ja-JP" altLang="en-US"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AD023AB9-61D3-45D0-9926-995BE0CF767B}" type="slidenum">
              <a:rPr lang="ja-JP" altLang="en-US" sz="1200" i="0" smtClean="0"/>
              <a:pPr eaLnBrk="1" hangingPunct="1"/>
              <a:t>32</a:t>
            </a:fld>
            <a:endParaRPr lang="en-US" altLang="ja-JP" sz="1200" i="0" smtClean="0"/>
          </a:p>
        </p:txBody>
      </p:sp>
      <p:sp>
        <p:nvSpPr>
          <p:cNvPr id="268291" name="Rectangle 2"/>
          <p:cNvSpPr>
            <a:spLocks noGrp="1" noRot="1" noChangeAspect="1" noChangeArrowheads="1" noTextEdit="1"/>
          </p:cNvSpPr>
          <p:nvPr>
            <p:ph type="sldImg"/>
          </p:nvPr>
        </p:nvSpPr>
        <p:spPr>
          <a:xfrm>
            <a:off x="996950" y="768350"/>
            <a:ext cx="5113338" cy="3835400"/>
          </a:xfrm>
          <a:ln/>
        </p:spPr>
      </p:sp>
      <p:sp>
        <p:nvSpPr>
          <p:cNvPr id="268292" name="Rectangle 3"/>
          <p:cNvSpPr>
            <a:spLocks noGrp="1" noChangeArrowheads="1"/>
          </p:cNvSpPr>
          <p:nvPr>
            <p:ph type="body" idx="1"/>
          </p:nvPr>
        </p:nvSpPr>
        <p:spPr>
          <a:xfrm>
            <a:off x="946150" y="4860925"/>
            <a:ext cx="5207000" cy="4605338"/>
          </a:xfrm>
          <a:noFill/>
        </p:spPr>
        <p:txBody>
          <a:bodyPr/>
          <a:lstStyle/>
          <a:p>
            <a:pPr eaLnBrk="1" hangingPunct="1"/>
            <a:endParaRPr lang="ja-JP" altLang="en-US" smtClean="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a:spLocks noGrp="1" noChangeArrowheads="1"/>
          </p:cNvSpPr>
          <p:nvPr>
            <p:ph type="sldNum" sz="quarter" idx="5"/>
          </p:nvPr>
        </p:nvSpPr>
        <p:spPr>
          <a:noFill/>
        </p:spPr>
        <p:txBody>
          <a:bodyPr/>
          <a:lstStyle>
            <a:lvl1pPr defTabSz="930275" eaLnBrk="0" hangingPunct="0">
              <a:defRPr kumimoji="1" sz="2400" i="1">
                <a:solidFill>
                  <a:schemeClr val="tx1"/>
                </a:solidFill>
                <a:latin typeface="Times New Roman" pitchFamily="18" charset="0"/>
                <a:ea typeface="ＭＳ Ｐゴシック" pitchFamily="50" charset="-128"/>
              </a:defRPr>
            </a:lvl1pPr>
            <a:lvl2pPr marL="742950" indent="-285750" defTabSz="930275" eaLnBrk="0" hangingPunct="0">
              <a:defRPr kumimoji="1" sz="2400" i="1">
                <a:solidFill>
                  <a:schemeClr val="tx1"/>
                </a:solidFill>
                <a:latin typeface="Times New Roman" pitchFamily="18" charset="0"/>
                <a:ea typeface="ＭＳ Ｐゴシック" pitchFamily="50" charset="-128"/>
              </a:defRPr>
            </a:lvl2pPr>
            <a:lvl3pPr marL="1143000" indent="-228600" defTabSz="930275" eaLnBrk="0" hangingPunct="0">
              <a:defRPr kumimoji="1" sz="2400" i="1">
                <a:solidFill>
                  <a:schemeClr val="tx1"/>
                </a:solidFill>
                <a:latin typeface="Times New Roman" pitchFamily="18" charset="0"/>
                <a:ea typeface="ＭＳ Ｐゴシック" pitchFamily="50" charset="-128"/>
              </a:defRPr>
            </a:lvl3pPr>
            <a:lvl4pPr marL="1600200" indent="-228600" defTabSz="930275" eaLnBrk="0" hangingPunct="0">
              <a:defRPr kumimoji="1" sz="2400" i="1">
                <a:solidFill>
                  <a:schemeClr val="tx1"/>
                </a:solidFill>
                <a:latin typeface="Times New Roman" pitchFamily="18" charset="0"/>
                <a:ea typeface="ＭＳ Ｐゴシック" pitchFamily="50" charset="-128"/>
              </a:defRPr>
            </a:lvl4pPr>
            <a:lvl5pPr marL="2057400" indent="-228600" defTabSz="930275" eaLnBrk="0" hangingPunct="0">
              <a:defRPr kumimoji="1" sz="2400" i="1">
                <a:solidFill>
                  <a:schemeClr val="tx1"/>
                </a:solidFill>
                <a:latin typeface="Times New Roman" pitchFamily="18" charset="0"/>
                <a:ea typeface="ＭＳ Ｐゴシック" pitchFamily="50" charset="-128"/>
              </a:defRPr>
            </a:lvl5pPr>
            <a:lvl6pPr marL="2514600" indent="-228600" algn="ctr" defTabSz="930275"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0275"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0275"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0275"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FACBF6A5-E0B7-4284-B0D6-1031887A9288}" type="slidenum">
              <a:rPr lang="ja-JP" altLang="en-US" sz="1200" i="0" smtClean="0"/>
              <a:pPr eaLnBrk="1" hangingPunct="1"/>
              <a:t>33</a:t>
            </a:fld>
            <a:endParaRPr lang="en-US" altLang="ja-JP" sz="1200" i="0" smtClean="0"/>
          </a:p>
        </p:txBody>
      </p:sp>
      <p:sp>
        <p:nvSpPr>
          <p:cNvPr id="269315" name="Rectangle 2"/>
          <p:cNvSpPr>
            <a:spLocks noGrp="1" noRot="1" noChangeAspect="1" noChangeArrowheads="1" noTextEdit="1"/>
          </p:cNvSpPr>
          <p:nvPr>
            <p:ph type="sldImg"/>
          </p:nvPr>
        </p:nvSpPr>
        <p:spPr>
          <a:xfrm>
            <a:off x="996950" y="769938"/>
            <a:ext cx="5113338" cy="3835400"/>
          </a:xfrm>
          <a:ln/>
        </p:spPr>
      </p:sp>
      <p:sp>
        <p:nvSpPr>
          <p:cNvPr id="269316" name="Rectangle 3"/>
          <p:cNvSpPr>
            <a:spLocks noGrp="1" noChangeArrowheads="1"/>
          </p:cNvSpPr>
          <p:nvPr>
            <p:ph type="body" idx="1"/>
          </p:nvPr>
        </p:nvSpPr>
        <p:spPr>
          <a:xfrm>
            <a:off x="946150" y="4857750"/>
            <a:ext cx="5207000" cy="4606925"/>
          </a:xfrm>
          <a:noFill/>
        </p:spPr>
        <p:txBody>
          <a:bodyPr lIns="95990" tIns="47996" rIns="95990" bIns="47996"/>
          <a:lstStyle/>
          <a:p>
            <a:pPr eaLnBrk="1" hangingPunct="1"/>
            <a:endParaRPr lang="ja-JP" altLang="en-US"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a:spLocks noGrp="1" noChangeArrowheads="1"/>
          </p:cNvSpPr>
          <p:nvPr>
            <p:ph type="sldNum" sz="quarter" idx="5"/>
          </p:nvPr>
        </p:nvSpPr>
        <p:spPr>
          <a:noFill/>
        </p:spPr>
        <p:txBody>
          <a:bodyPr/>
          <a:lstStyle>
            <a:lvl1pPr defTabSz="930275" eaLnBrk="0" hangingPunct="0">
              <a:defRPr kumimoji="1" sz="2400" i="1">
                <a:solidFill>
                  <a:schemeClr val="tx1"/>
                </a:solidFill>
                <a:latin typeface="Times New Roman" pitchFamily="18" charset="0"/>
                <a:ea typeface="ＭＳ Ｐゴシック" pitchFamily="50" charset="-128"/>
              </a:defRPr>
            </a:lvl1pPr>
            <a:lvl2pPr marL="742950" indent="-285750" defTabSz="930275" eaLnBrk="0" hangingPunct="0">
              <a:defRPr kumimoji="1" sz="2400" i="1">
                <a:solidFill>
                  <a:schemeClr val="tx1"/>
                </a:solidFill>
                <a:latin typeface="Times New Roman" pitchFamily="18" charset="0"/>
                <a:ea typeface="ＭＳ Ｐゴシック" pitchFamily="50" charset="-128"/>
              </a:defRPr>
            </a:lvl2pPr>
            <a:lvl3pPr marL="1143000" indent="-228600" defTabSz="930275" eaLnBrk="0" hangingPunct="0">
              <a:defRPr kumimoji="1" sz="2400" i="1">
                <a:solidFill>
                  <a:schemeClr val="tx1"/>
                </a:solidFill>
                <a:latin typeface="Times New Roman" pitchFamily="18" charset="0"/>
                <a:ea typeface="ＭＳ Ｐゴシック" pitchFamily="50" charset="-128"/>
              </a:defRPr>
            </a:lvl3pPr>
            <a:lvl4pPr marL="1600200" indent="-228600" defTabSz="930275" eaLnBrk="0" hangingPunct="0">
              <a:defRPr kumimoji="1" sz="2400" i="1">
                <a:solidFill>
                  <a:schemeClr val="tx1"/>
                </a:solidFill>
                <a:latin typeface="Times New Roman" pitchFamily="18" charset="0"/>
                <a:ea typeface="ＭＳ Ｐゴシック" pitchFamily="50" charset="-128"/>
              </a:defRPr>
            </a:lvl4pPr>
            <a:lvl5pPr marL="2057400" indent="-228600" defTabSz="930275" eaLnBrk="0" hangingPunct="0">
              <a:defRPr kumimoji="1" sz="2400" i="1">
                <a:solidFill>
                  <a:schemeClr val="tx1"/>
                </a:solidFill>
                <a:latin typeface="Times New Roman" pitchFamily="18" charset="0"/>
                <a:ea typeface="ＭＳ Ｐゴシック" pitchFamily="50" charset="-128"/>
              </a:defRPr>
            </a:lvl5pPr>
            <a:lvl6pPr marL="2514600" indent="-228600" algn="ctr" defTabSz="930275"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0275"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0275"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0275"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FACBF6A5-E0B7-4284-B0D6-1031887A9288}" type="slidenum">
              <a:rPr lang="ja-JP" altLang="en-US" sz="1200" i="0" smtClean="0"/>
              <a:pPr eaLnBrk="1" hangingPunct="1"/>
              <a:t>34</a:t>
            </a:fld>
            <a:endParaRPr lang="en-US" altLang="ja-JP" sz="1200" i="0" smtClean="0"/>
          </a:p>
        </p:txBody>
      </p:sp>
      <p:sp>
        <p:nvSpPr>
          <p:cNvPr id="269315" name="Rectangle 2"/>
          <p:cNvSpPr>
            <a:spLocks noGrp="1" noRot="1" noChangeAspect="1" noChangeArrowheads="1" noTextEdit="1"/>
          </p:cNvSpPr>
          <p:nvPr>
            <p:ph type="sldImg"/>
          </p:nvPr>
        </p:nvSpPr>
        <p:spPr>
          <a:xfrm>
            <a:off x="996950" y="769938"/>
            <a:ext cx="5113338" cy="3835400"/>
          </a:xfrm>
          <a:ln/>
        </p:spPr>
      </p:sp>
      <p:sp>
        <p:nvSpPr>
          <p:cNvPr id="269316" name="Rectangle 3"/>
          <p:cNvSpPr>
            <a:spLocks noGrp="1" noChangeArrowheads="1"/>
          </p:cNvSpPr>
          <p:nvPr>
            <p:ph type="body" idx="1"/>
          </p:nvPr>
        </p:nvSpPr>
        <p:spPr>
          <a:xfrm>
            <a:off x="946150" y="4857750"/>
            <a:ext cx="5207000" cy="4606925"/>
          </a:xfrm>
          <a:noFill/>
        </p:spPr>
        <p:txBody>
          <a:bodyPr lIns="95990" tIns="47996" rIns="95990" bIns="47996"/>
          <a:lstStyle/>
          <a:p>
            <a:pPr eaLnBrk="1" hangingPunct="1"/>
            <a:endParaRPr lang="ja-JP" altLang="en-US"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a:spLocks noGrp="1" noChangeArrowheads="1"/>
          </p:cNvSpPr>
          <p:nvPr>
            <p:ph type="sldNum" sz="quarter" idx="5"/>
          </p:nvPr>
        </p:nvSpPr>
        <p:spPr>
          <a:noFill/>
        </p:spPr>
        <p:txBody>
          <a:bodyPr/>
          <a:lstStyle>
            <a:lvl1pPr defTabSz="930275" eaLnBrk="0" hangingPunct="0">
              <a:defRPr kumimoji="1" sz="2400" i="1">
                <a:solidFill>
                  <a:schemeClr val="tx1"/>
                </a:solidFill>
                <a:latin typeface="Times New Roman" pitchFamily="18" charset="0"/>
                <a:ea typeface="ＭＳ Ｐゴシック" pitchFamily="50" charset="-128"/>
              </a:defRPr>
            </a:lvl1pPr>
            <a:lvl2pPr marL="742950" indent="-285750" defTabSz="930275" eaLnBrk="0" hangingPunct="0">
              <a:defRPr kumimoji="1" sz="2400" i="1">
                <a:solidFill>
                  <a:schemeClr val="tx1"/>
                </a:solidFill>
                <a:latin typeface="Times New Roman" pitchFamily="18" charset="0"/>
                <a:ea typeface="ＭＳ Ｐゴシック" pitchFamily="50" charset="-128"/>
              </a:defRPr>
            </a:lvl2pPr>
            <a:lvl3pPr marL="1143000" indent="-228600" defTabSz="930275" eaLnBrk="0" hangingPunct="0">
              <a:defRPr kumimoji="1" sz="2400" i="1">
                <a:solidFill>
                  <a:schemeClr val="tx1"/>
                </a:solidFill>
                <a:latin typeface="Times New Roman" pitchFamily="18" charset="0"/>
                <a:ea typeface="ＭＳ Ｐゴシック" pitchFamily="50" charset="-128"/>
              </a:defRPr>
            </a:lvl3pPr>
            <a:lvl4pPr marL="1600200" indent="-228600" defTabSz="930275" eaLnBrk="0" hangingPunct="0">
              <a:defRPr kumimoji="1" sz="2400" i="1">
                <a:solidFill>
                  <a:schemeClr val="tx1"/>
                </a:solidFill>
                <a:latin typeface="Times New Roman" pitchFamily="18" charset="0"/>
                <a:ea typeface="ＭＳ Ｐゴシック" pitchFamily="50" charset="-128"/>
              </a:defRPr>
            </a:lvl4pPr>
            <a:lvl5pPr marL="2057400" indent="-228600" defTabSz="930275" eaLnBrk="0" hangingPunct="0">
              <a:defRPr kumimoji="1" sz="2400" i="1">
                <a:solidFill>
                  <a:schemeClr val="tx1"/>
                </a:solidFill>
                <a:latin typeface="Times New Roman" pitchFamily="18" charset="0"/>
                <a:ea typeface="ＭＳ Ｐゴシック" pitchFamily="50" charset="-128"/>
              </a:defRPr>
            </a:lvl5pPr>
            <a:lvl6pPr marL="2514600" indent="-228600" algn="ctr" defTabSz="930275"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0275"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0275"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0275"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FACBF6A5-E0B7-4284-B0D6-1031887A9288}" type="slidenum">
              <a:rPr lang="ja-JP" altLang="en-US" sz="1200" i="0" smtClean="0"/>
              <a:pPr eaLnBrk="1" hangingPunct="1"/>
              <a:t>35</a:t>
            </a:fld>
            <a:endParaRPr lang="en-US" altLang="ja-JP" sz="1200" i="0" smtClean="0"/>
          </a:p>
        </p:txBody>
      </p:sp>
      <p:sp>
        <p:nvSpPr>
          <p:cNvPr id="269315" name="Rectangle 2"/>
          <p:cNvSpPr>
            <a:spLocks noGrp="1" noRot="1" noChangeAspect="1" noChangeArrowheads="1" noTextEdit="1"/>
          </p:cNvSpPr>
          <p:nvPr>
            <p:ph type="sldImg"/>
          </p:nvPr>
        </p:nvSpPr>
        <p:spPr>
          <a:xfrm>
            <a:off x="996950" y="769938"/>
            <a:ext cx="5113338" cy="3835400"/>
          </a:xfrm>
          <a:ln/>
        </p:spPr>
      </p:sp>
      <p:sp>
        <p:nvSpPr>
          <p:cNvPr id="269316" name="Rectangle 3"/>
          <p:cNvSpPr>
            <a:spLocks noGrp="1" noChangeArrowheads="1"/>
          </p:cNvSpPr>
          <p:nvPr>
            <p:ph type="body" idx="1"/>
          </p:nvPr>
        </p:nvSpPr>
        <p:spPr>
          <a:xfrm>
            <a:off x="946150" y="4857750"/>
            <a:ext cx="5207000" cy="4606925"/>
          </a:xfrm>
          <a:noFill/>
        </p:spPr>
        <p:txBody>
          <a:bodyPr lIns="95990" tIns="47996" rIns="95990" bIns="47996"/>
          <a:lstStyle/>
          <a:p>
            <a:pPr eaLnBrk="1" hangingPunct="1"/>
            <a:endParaRPr lang="ja-JP" alt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43033" eaLnBrk="0" hangingPunct="0">
              <a:defRPr kumimoji="1" sz="2500">
                <a:solidFill>
                  <a:schemeClr val="tx1"/>
                </a:solidFill>
                <a:latin typeface="Times New Roman" pitchFamily="18" charset="0"/>
                <a:ea typeface="ＭＳ Ｐゴシック" pitchFamily="50" charset="-128"/>
              </a:defRPr>
            </a:lvl1pPr>
            <a:lvl2pPr marL="775640" indent="-298323" defTabSz="943033" eaLnBrk="0" hangingPunct="0">
              <a:defRPr kumimoji="1" sz="2500">
                <a:solidFill>
                  <a:schemeClr val="tx1"/>
                </a:solidFill>
                <a:latin typeface="Times New Roman" pitchFamily="18" charset="0"/>
                <a:ea typeface="ＭＳ Ｐゴシック" pitchFamily="50" charset="-128"/>
              </a:defRPr>
            </a:lvl2pPr>
            <a:lvl3pPr marL="1193292" indent="-238658" defTabSz="943033" eaLnBrk="0" hangingPunct="0">
              <a:defRPr kumimoji="1" sz="2500">
                <a:solidFill>
                  <a:schemeClr val="tx1"/>
                </a:solidFill>
                <a:latin typeface="Times New Roman" pitchFamily="18" charset="0"/>
                <a:ea typeface="ＭＳ Ｐゴシック" pitchFamily="50" charset="-128"/>
              </a:defRPr>
            </a:lvl3pPr>
            <a:lvl4pPr marL="1670609" indent="-238658" defTabSz="943033" eaLnBrk="0" hangingPunct="0">
              <a:defRPr kumimoji="1" sz="2500">
                <a:solidFill>
                  <a:schemeClr val="tx1"/>
                </a:solidFill>
                <a:latin typeface="Times New Roman" pitchFamily="18" charset="0"/>
                <a:ea typeface="ＭＳ Ｐゴシック" pitchFamily="50" charset="-128"/>
              </a:defRPr>
            </a:lvl4pPr>
            <a:lvl5pPr marL="2147926" indent="-238658" defTabSz="943033" eaLnBrk="0" hangingPunct="0">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pPr eaLnBrk="1" hangingPunct="1"/>
            <a:fld id="{D63DC956-3419-465C-B02C-B7D6D792FBB1}" type="slidenum">
              <a:rPr lang="en-US" altLang="ja-JP" sz="1100"/>
              <a:pPr eaLnBrk="1" hangingPunct="1"/>
              <a:t>4</a:t>
            </a:fld>
            <a:endParaRPr lang="en-US" altLang="ja-JP" sz="1100"/>
          </a:p>
        </p:txBody>
      </p:sp>
      <p:sp>
        <p:nvSpPr>
          <p:cNvPr id="44035" name="Rectangle 2"/>
          <p:cNvSpPr>
            <a:spLocks noGrp="1" noRot="1" noChangeAspect="1" noChangeArrowheads="1" noTextEdit="1"/>
          </p:cNvSpPr>
          <p:nvPr>
            <p:ph type="sldImg"/>
          </p:nvPr>
        </p:nvSpPr>
        <p:spPr>
          <a:xfrm>
            <a:off x="995363" y="766763"/>
            <a:ext cx="5114925" cy="3836987"/>
          </a:xfrm>
          <a:ln/>
        </p:spPr>
      </p:sp>
      <p:sp>
        <p:nvSpPr>
          <p:cNvPr id="44036" name="Rectangle 3"/>
          <p:cNvSpPr>
            <a:spLocks noGrp="1" noChangeArrowheads="1"/>
          </p:cNvSpPr>
          <p:nvPr>
            <p:ph type="body" idx="1"/>
          </p:nvPr>
        </p:nvSpPr>
        <p:spPr>
          <a:xfrm>
            <a:off x="947020" y="4861235"/>
            <a:ext cx="5205261" cy="4605988"/>
          </a:xfrm>
          <a:noFill/>
        </p:spPr>
        <p:txBody>
          <a:bodyPr lIns="92542" tIns="46271" rIns="92542" bIns="46271"/>
          <a:lstStyle/>
          <a:p>
            <a:pPr eaLnBrk="1" hangingPunct="1"/>
            <a:endParaRPr lang="ja-JP" altLang="ja-JP"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a:spLocks noGrp="1" noChangeArrowheads="1"/>
          </p:cNvSpPr>
          <p:nvPr>
            <p:ph type="sldNum" sz="quarter" idx="5"/>
          </p:nvPr>
        </p:nvSpPr>
        <p:spPr>
          <a:noFill/>
        </p:spPr>
        <p:txBody>
          <a:bodyPr/>
          <a:lstStyle>
            <a:lvl1pPr defTabSz="930275" eaLnBrk="0" hangingPunct="0">
              <a:defRPr kumimoji="1" sz="2400" i="1">
                <a:solidFill>
                  <a:schemeClr val="tx1"/>
                </a:solidFill>
                <a:latin typeface="Times New Roman" pitchFamily="18" charset="0"/>
                <a:ea typeface="ＭＳ Ｐゴシック" pitchFamily="50" charset="-128"/>
              </a:defRPr>
            </a:lvl1pPr>
            <a:lvl2pPr marL="742950" indent="-285750" defTabSz="930275" eaLnBrk="0" hangingPunct="0">
              <a:defRPr kumimoji="1" sz="2400" i="1">
                <a:solidFill>
                  <a:schemeClr val="tx1"/>
                </a:solidFill>
                <a:latin typeface="Times New Roman" pitchFamily="18" charset="0"/>
                <a:ea typeface="ＭＳ Ｐゴシック" pitchFamily="50" charset="-128"/>
              </a:defRPr>
            </a:lvl2pPr>
            <a:lvl3pPr marL="1143000" indent="-228600" defTabSz="930275" eaLnBrk="0" hangingPunct="0">
              <a:defRPr kumimoji="1" sz="2400" i="1">
                <a:solidFill>
                  <a:schemeClr val="tx1"/>
                </a:solidFill>
                <a:latin typeface="Times New Roman" pitchFamily="18" charset="0"/>
                <a:ea typeface="ＭＳ Ｐゴシック" pitchFamily="50" charset="-128"/>
              </a:defRPr>
            </a:lvl3pPr>
            <a:lvl4pPr marL="1600200" indent="-228600" defTabSz="930275" eaLnBrk="0" hangingPunct="0">
              <a:defRPr kumimoji="1" sz="2400" i="1">
                <a:solidFill>
                  <a:schemeClr val="tx1"/>
                </a:solidFill>
                <a:latin typeface="Times New Roman" pitchFamily="18" charset="0"/>
                <a:ea typeface="ＭＳ Ｐゴシック" pitchFamily="50" charset="-128"/>
              </a:defRPr>
            </a:lvl4pPr>
            <a:lvl5pPr marL="2057400" indent="-228600" defTabSz="930275" eaLnBrk="0" hangingPunct="0">
              <a:defRPr kumimoji="1" sz="2400" i="1">
                <a:solidFill>
                  <a:schemeClr val="tx1"/>
                </a:solidFill>
                <a:latin typeface="Times New Roman" pitchFamily="18" charset="0"/>
                <a:ea typeface="ＭＳ Ｐゴシック" pitchFamily="50" charset="-128"/>
              </a:defRPr>
            </a:lvl5pPr>
            <a:lvl6pPr marL="2514600" indent="-228600" algn="ctr" defTabSz="930275"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0275"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0275"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0275"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FACBF6A5-E0B7-4284-B0D6-1031887A9288}" type="slidenum">
              <a:rPr lang="ja-JP" altLang="en-US" sz="1200" i="0" smtClean="0"/>
              <a:pPr eaLnBrk="1" hangingPunct="1"/>
              <a:t>36</a:t>
            </a:fld>
            <a:endParaRPr lang="en-US" altLang="ja-JP" sz="1200" i="0" smtClean="0"/>
          </a:p>
        </p:txBody>
      </p:sp>
      <p:sp>
        <p:nvSpPr>
          <p:cNvPr id="269315" name="Rectangle 2"/>
          <p:cNvSpPr>
            <a:spLocks noGrp="1" noRot="1" noChangeAspect="1" noChangeArrowheads="1" noTextEdit="1"/>
          </p:cNvSpPr>
          <p:nvPr>
            <p:ph type="sldImg"/>
          </p:nvPr>
        </p:nvSpPr>
        <p:spPr>
          <a:xfrm>
            <a:off x="996950" y="769938"/>
            <a:ext cx="5113338" cy="3835400"/>
          </a:xfrm>
          <a:ln/>
        </p:spPr>
      </p:sp>
      <p:sp>
        <p:nvSpPr>
          <p:cNvPr id="269316" name="Rectangle 3"/>
          <p:cNvSpPr>
            <a:spLocks noGrp="1" noChangeArrowheads="1"/>
          </p:cNvSpPr>
          <p:nvPr>
            <p:ph type="body" idx="1"/>
          </p:nvPr>
        </p:nvSpPr>
        <p:spPr>
          <a:xfrm>
            <a:off x="946150" y="4857750"/>
            <a:ext cx="5207000" cy="4606925"/>
          </a:xfrm>
          <a:noFill/>
        </p:spPr>
        <p:txBody>
          <a:bodyPr lIns="95990" tIns="47996" rIns="95990" bIns="47996"/>
          <a:lstStyle/>
          <a:p>
            <a:pPr eaLnBrk="1" hangingPunct="1"/>
            <a:endParaRPr lang="ja-JP" altLang="en-US"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a:spLocks noGrp="1" noChangeArrowheads="1"/>
          </p:cNvSpPr>
          <p:nvPr>
            <p:ph type="sldNum" sz="quarter" idx="5"/>
          </p:nvPr>
        </p:nvSpPr>
        <p:spPr>
          <a:noFill/>
        </p:spPr>
        <p:txBody>
          <a:bodyPr/>
          <a:lstStyle>
            <a:lvl1pPr defTabSz="930275" eaLnBrk="0" hangingPunct="0">
              <a:defRPr kumimoji="1" sz="2400" i="1">
                <a:solidFill>
                  <a:schemeClr val="tx1"/>
                </a:solidFill>
                <a:latin typeface="Times New Roman" pitchFamily="18" charset="0"/>
                <a:ea typeface="ＭＳ Ｐゴシック" pitchFamily="50" charset="-128"/>
              </a:defRPr>
            </a:lvl1pPr>
            <a:lvl2pPr marL="742950" indent="-285750" defTabSz="930275" eaLnBrk="0" hangingPunct="0">
              <a:defRPr kumimoji="1" sz="2400" i="1">
                <a:solidFill>
                  <a:schemeClr val="tx1"/>
                </a:solidFill>
                <a:latin typeface="Times New Roman" pitchFamily="18" charset="0"/>
                <a:ea typeface="ＭＳ Ｐゴシック" pitchFamily="50" charset="-128"/>
              </a:defRPr>
            </a:lvl2pPr>
            <a:lvl3pPr marL="1143000" indent="-228600" defTabSz="930275" eaLnBrk="0" hangingPunct="0">
              <a:defRPr kumimoji="1" sz="2400" i="1">
                <a:solidFill>
                  <a:schemeClr val="tx1"/>
                </a:solidFill>
                <a:latin typeface="Times New Roman" pitchFamily="18" charset="0"/>
                <a:ea typeface="ＭＳ Ｐゴシック" pitchFamily="50" charset="-128"/>
              </a:defRPr>
            </a:lvl3pPr>
            <a:lvl4pPr marL="1600200" indent="-228600" defTabSz="930275" eaLnBrk="0" hangingPunct="0">
              <a:defRPr kumimoji="1" sz="2400" i="1">
                <a:solidFill>
                  <a:schemeClr val="tx1"/>
                </a:solidFill>
                <a:latin typeface="Times New Roman" pitchFamily="18" charset="0"/>
                <a:ea typeface="ＭＳ Ｐゴシック" pitchFamily="50" charset="-128"/>
              </a:defRPr>
            </a:lvl4pPr>
            <a:lvl5pPr marL="2057400" indent="-228600" defTabSz="930275" eaLnBrk="0" hangingPunct="0">
              <a:defRPr kumimoji="1" sz="2400" i="1">
                <a:solidFill>
                  <a:schemeClr val="tx1"/>
                </a:solidFill>
                <a:latin typeface="Times New Roman" pitchFamily="18" charset="0"/>
                <a:ea typeface="ＭＳ Ｐゴシック" pitchFamily="50" charset="-128"/>
              </a:defRPr>
            </a:lvl5pPr>
            <a:lvl6pPr marL="2514600" indent="-228600" algn="ctr" defTabSz="930275"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0275"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0275"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0275"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FACBF6A5-E0B7-4284-B0D6-1031887A9288}" type="slidenum">
              <a:rPr lang="ja-JP" altLang="en-US" sz="1200" i="0" smtClean="0"/>
              <a:pPr eaLnBrk="1" hangingPunct="1"/>
              <a:t>37</a:t>
            </a:fld>
            <a:endParaRPr lang="en-US" altLang="ja-JP" sz="1200" i="0" smtClean="0"/>
          </a:p>
        </p:txBody>
      </p:sp>
      <p:sp>
        <p:nvSpPr>
          <p:cNvPr id="269315" name="Rectangle 2"/>
          <p:cNvSpPr>
            <a:spLocks noGrp="1" noRot="1" noChangeAspect="1" noChangeArrowheads="1" noTextEdit="1"/>
          </p:cNvSpPr>
          <p:nvPr>
            <p:ph type="sldImg"/>
          </p:nvPr>
        </p:nvSpPr>
        <p:spPr>
          <a:xfrm>
            <a:off x="996950" y="769938"/>
            <a:ext cx="5113338" cy="3835400"/>
          </a:xfrm>
          <a:ln/>
        </p:spPr>
      </p:sp>
      <p:sp>
        <p:nvSpPr>
          <p:cNvPr id="269316" name="Rectangle 3"/>
          <p:cNvSpPr>
            <a:spLocks noGrp="1" noChangeArrowheads="1"/>
          </p:cNvSpPr>
          <p:nvPr>
            <p:ph type="body" idx="1"/>
          </p:nvPr>
        </p:nvSpPr>
        <p:spPr>
          <a:xfrm>
            <a:off x="946150" y="4857750"/>
            <a:ext cx="5207000" cy="4606925"/>
          </a:xfrm>
          <a:noFill/>
        </p:spPr>
        <p:txBody>
          <a:bodyPr lIns="95990" tIns="47996" rIns="95990" bIns="47996"/>
          <a:lstStyle/>
          <a:p>
            <a:pPr eaLnBrk="1" hangingPunct="1"/>
            <a:endParaRPr lang="ja-JP" altLang="en-US" smtClean="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a:spLocks noGrp="1" noChangeArrowheads="1"/>
          </p:cNvSpPr>
          <p:nvPr>
            <p:ph type="sldNum" sz="quarter" idx="5"/>
          </p:nvPr>
        </p:nvSpPr>
        <p:spPr>
          <a:noFill/>
        </p:spPr>
        <p:txBody>
          <a:bodyPr/>
          <a:lstStyle>
            <a:lvl1pPr defTabSz="930275" eaLnBrk="0" hangingPunct="0">
              <a:defRPr kumimoji="1" sz="2400" i="1">
                <a:solidFill>
                  <a:schemeClr val="tx1"/>
                </a:solidFill>
                <a:latin typeface="Times New Roman" pitchFamily="18" charset="0"/>
                <a:ea typeface="ＭＳ Ｐゴシック" pitchFamily="50" charset="-128"/>
              </a:defRPr>
            </a:lvl1pPr>
            <a:lvl2pPr marL="742950" indent="-285750" defTabSz="930275" eaLnBrk="0" hangingPunct="0">
              <a:defRPr kumimoji="1" sz="2400" i="1">
                <a:solidFill>
                  <a:schemeClr val="tx1"/>
                </a:solidFill>
                <a:latin typeface="Times New Roman" pitchFamily="18" charset="0"/>
                <a:ea typeface="ＭＳ Ｐゴシック" pitchFamily="50" charset="-128"/>
              </a:defRPr>
            </a:lvl2pPr>
            <a:lvl3pPr marL="1143000" indent="-228600" defTabSz="930275" eaLnBrk="0" hangingPunct="0">
              <a:defRPr kumimoji="1" sz="2400" i="1">
                <a:solidFill>
                  <a:schemeClr val="tx1"/>
                </a:solidFill>
                <a:latin typeface="Times New Roman" pitchFamily="18" charset="0"/>
                <a:ea typeface="ＭＳ Ｐゴシック" pitchFamily="50" charset="-128"/>
              </a:defRPr>
            </a:lvl3pPr>
            <a:lvl4pPr marL="1600200" indent="-228600" defTabSz="930275" eaLnBrk="0" hangingPunct="0">
              <a:defRPr kumimoji="1" sz="2400" i="1">
                <a:solidFill>
                  <a:schemeClr val="tx1"/>
                </a:solidFill>
                <a:latin typeface="Times New Roman" pitchFamily="18" charset="0"/>
                <a:ea typeface="ＭＳ Ｐゴシック" pitchFamily="50" charset="-128"/>
              </a:defRPr>
            </a:lvl4pPr>
            <a:lvl5pPr marL="2057400" indent="-228600" defTabSz="930275" eaLnBrk="0" hangingPunct="0">
              <a:defRPr kumimoji="1" sz="2400" i="1">
                <a:solidFill>
                  <a:schemeClr val="tx1"/>
                </a:solidFill>
                <a:latin typeface="Times New Roman" pitchFamily="18" charset="0"/>
                <a:ea typeface="ＭＳ Ｐゴシック" pitchFamily="50" charset="-128"/>
              </a:defRPr>
            </a:lvl5pPr>
            <a:lvl6pPr marL="2514600" indent="-228600" algn="ctr" defTabSz="930275"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0275"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0275"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0275"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FACBF6A5-E0B7-4284-B0D6-1031887A9288}" type="slidenum">
              <a:rPr lang="ja-JP" altLang="en-US" sz="1200" i="0" smtClean="0"/>
              <a:pPr eaLnBrk="1" hangingPunct="1"/>
              <a:t>38</a:t>
            </a:fld>
            <a:endParaRPr lang="en-US" altLang="ja-JP" sz="1200" i="0" smtClean="0"/>
          </a:p>
        </p:txBody>
      </p:sp>
      <p:sp>
        <p:nvSpPr>
          <p:cNvPr id="269315" name="Rectangle 2"/>
          <p:cNvSpPr>
            <a:spLocks noGrp="1" noRot="1" noChangeAspect="1" noChangeArrowheads="1" noTextEdit="1"/>
          </p:cNvSpPr>
          <p:nvPr>
            <p:ph type="sldImg"/>
          </p:nvPr>
        </p:nvSpPr>
        <p:spPr>
          <a:xfrm>
            <a:off x="996950" y="769938"/>
            <a:ext cx="5113338" cy="3835400"/>
          </a:xfrm>
          <a:ln/>
        </p:spPr>
      </p:sp>
      <p:sp>
        <p:nvSpPr>
          <p:cNvPr id="269316" name="Rectangle 3"/>
          <p:cNvSpPr>
            <a:spLocks noGrp="1" noChangeArrowheads="1"/>
          </p:cNvSpPr>
          <p:nvPr>
            <p:ph type="body" idx="1"/>
          </p:nvPr>
        </p:nvSpPr>
        <p:spPr>
          <a:xfrm>
            <a:off x="946150" y="4857750"/>
            <a:ext cx="5207000" cy="4606925"/>
          </a:xfrm>
          <a:noFill/>
        </p:spPr>
        <p:txBody>
          <a:bodyPr lIns="95990" tIns="47996" rIns="95990" bIns="47996"/>
          <a:lstStyle/>
          <a:p>
            <a:pPr eaLnBrk="1" hangingPunct="1"/>
            <a:endParaRPr lang="ja-JP" altLang="en-US"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A0882EEC-D504-4647-9023-A70EA5E28647}" type="slidenum">
              <a:rPr lang="ja-JP" altLang="en-US" sz="1200" i="0" smtClean="0"/>
              <a:pPr eaLnBrk="1" hangingPunct="1"/>
              <a:t>39</a:t>
            </a:fld>
            <a:endParaRPr lang="en-US" altLang="ja-JP" sz="1200" i="0" smtClean="0"/>
          </a:p>
        </p:txBody>
      </p:sp>
      <p:sp>
        <p:nvSpPr>
          <p:cNvPr id="272387" name="Rectangle 2"/>
          <p:cNvSpPr>
            <a:spLocks noGrp="1" noRot="1" noChangeAspect="1" noChangeArrowheads="1" noTextEdit="1"/>
          </p:cNvSpPr>
          <p:nvPr>
            <p:ph type="sldImg"/>
          </p:nvPr>
        </p:nvSpPr>
        <p:spPr>
          <a:xfrm>
            <a:off x="995363" y="769938"/>
            <a:ext cx="5113337" cy="3835400"/>
          </a:xfrm>
          <a:ln/>
        </p:spPr>
      </p:sp>
      <p:sp>
        <p:nvSpPr>
          <p:cNvPr id="272388"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35225E2D-129A-4EBF-A450-5D47759C2B18}" type="slidenum">
              <a:rPr lang="ja-JP" altLang="en-US" sz="1200" i="0" smtClean="0"/>
              <a:pPr eaLnBrk="1" hangingPunct="1"/>
              <a:t>40</a:t>
            </a:fld>
            <a:endParaRPr lang="en-US" altLang="ja-JP" sz="1200" i="0" smtClean="0"/>
          </a:p>
        </p:txBody>
      </p:sp>
      <p:sp>
        <p:nvSpPr>
          <p:cNvPr id="273411" name="Rectangle 2"/>
          <p:cNvSpPr>
            <a:spLocks noGrp="1" noRot="1" noChangeAspect="1" noChangeArrowheads="1" noTextEdit="1"/>
          </p:cNvSpPr>
          <p:nvPr>
            <p:ph type="sldImg"/>
          </p:nvPr>
        </p:nvSpPr>
        <p:spPr>
          <a:xfrm>
            <a:off x="995363" y="769938"/>
            <a:ext cx="5113337" cy="3835400"/>
          </a:xfrm>
          <a:ln/>
        </p:spPr>
      </p:sp>
      <p:sp>
        <p:nvSpPr>
          <p:cNvPr id="273412"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DCDDCB7B-527C-4E7A-A25F-E9DCD421E1DB}" type="slidenum">
              <a:rPr lang="ja-JP" altLang="en-US" sz="1200" i="0" smtClean="0"/>
              <a:pPr eaLnBrk="1" hangingPunct="1"/>
              <a:t>41</a:t>
            </a:fld>
            <a:endParaRPr lang="en-US" altLang="ja-JP" sz="1200" i="0" smtClean="0"/>
          </a:p>
        </p:txBody>
      </p:sp>
      <p:sp>
        <p:nvSpPr>
          <p:cNvPr id="278531" name="Rectangle 2"/>
          <p:cNvSpPr>
            <a:spLocks noGrp="1" noRot="1" noChangeAspect="1" noChangeArrowheads="1" noTextEdit="1"/>
          </p:cNvSpPr>
          <p:nvPr>
            <p:ph type="sldImg"/>
          </p:nvPr>
        </p:nvSpPr>
        <p:spPr>
          <a:xfrm>
            <a:off x="995363" y="769938"/>
            <a:ext cx="5113337" cy="3835400"/>
          </a:xfrm>
          <a:ln/>
        </p:spPr>
      </p:sp>
      <p:sp>
        <p:nvSpPr>
          <p:cNvPr id="278532"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428EB7F3-B719-4281-A68A-D143ED6E4A06}" type="slidenum">
              <a:rPr lang="ja-JP" altLang="en-US" sz="1200" i="0" smtClean="0"/>
              <a:pPr eaLnBrk="1" hangingPunct="1"/>
              <a:t>42</a:t>
            </a:fld>
            <a:endParaRPr lang="en-US" altLang="ja-JP" sz="1200" i="0" smtClean="0"/>
          </a:p>
        </p:txBody>
      </p:sp>
      <p:sp>
        <p:nvSpPr>
          <p:cNvPr id="279555" name="Rectangle 2"/>
          <p:cNvSpPr>
            <a:spLocks noGrp="1" noRot="1" noChangeAspect="1" noChangeArrowheads="1" noTextEdit="1"/>
          </p:cNvSpPr>
          <p:nvPr>
            <p:ph type="sldImg"/>
          </p:nvPr>
        </p:nvSpPr>
        <p:spPr>
          <a:xfrm>
            <a:off x="995363" y="769938"/>
            <a:ext cx="5113337" cy="3835400"/>
          </a:xfrm>
          <a:ln/>
        </p:spPr>
      </p:sp>
      <p:sp>
        <p:nvSpPr>
          <p:cNvPr id="279556"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A6AC1EEF-8EE2-4B4F-A626-57D7AE3098E9}" type="slidenum">
              <a:rPr lang="ja-JP" altLang="en-US" sz="1200" i="0" smtClean="0"/>
              <a:pPr eaLnBrk="1" hangingPunct="1"/>
              <a:t>43</a:t>
            </a:fld>
            <a:endParaRPr lang="en-US" altLang="ja-JP" sz="1200" i="0" smtClean="0"/>
          </a:p>
        </p:txBody>
      </p:sp>
      <p:sp>
        <p:nvSpPr>
          <p:cNvPr id="281603" name="Rectangle 2"/>
          <p:cNvSpPr>
            <a:spLocks noGrp="1" noRot="1" noChangeAspect="1" noChangeArrowheads="1" noTextEdit="1"/>
          </p:cNvSpPr>
          <p:nvPr>
            <p:ph type="sldImg"/>
          </p:nvPr>
        </p:nvSpPr>
        <p:spPr>
          <a:xfrm>
            <a:off x="995363" y="769938"/>
            <a:ext cx="5113337" cy="3835400"/>
          </a:xfrm>
          <a:ln/>
        </p:spPr>
      </p:sp>
      <p:sp>
        <p:nvSpPr>
          <p:cNvPr id="281604"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4FF15533-D534-4224-9E52-4BE284BAF278}" type="slidenum">
              <a:rPr lang="ja-JP" altLang="en-US" sz="1200" i="0" smtClean="0"/>
              <a:pPr eaLnBrk="1" hangingPunct="1"/>
              <a:t>44</a:t>
            </a:fld>
            <a:endParaRPr lang="en-US" altLang="ja-JP" sz="1200" i="0" smtClean="0"/>
          </a:p>
        </p:txBody>
      </p:sp>
      <p:sp>
        <p:nvSpPr>
          <p:cNvPr id="274435" name="Rectangle 2"/>
          <p:cNvSpPr>
            <a:spLocks noGrp="1" noRot="1" noChangeAspect="1" noChangeArrowheads="1" noTextEdit="1"/>
          </p:cNvSpPr>
          <p:nvPr>
            <p:ph type="sldImg"/>
          </p:nvPr>
        </p:nvSpPr>
        <p:spPr>
          <a:xfrm>
            <a:off x="995363" y="769938"/>
            <a:ext cx="5113337" cy="3835400"/>
          </a:xfrm>
          <a:ln/>
        </p:spPr>
      </p:sp>
      <p:sp>
        <p:nvSpPr>
          <p:cNvPr id="274436"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723207E3-EDC0-4359-9B2D-0B5394286DAC}" type="slidenum">
              <a:rPr lang="ja-JP" altLang="en-US" sz="1200" i="0" smtClean="0"/>
              <a:pPr eaLnBrk="1" hangingPunct="1"/>
              <a:t>45</a:t>
            </a:fld>
            <a:endParaRPr lang="en-US" altLang="ja-JP" sz="1200" i="0" smtClean="0"/>
          </a:p>
        </p:txBody>
      </p:sp>
      <p:sp>
        <p:nvSpPr>
          <p:cNvPr id="280579" name="Rectangle 2"/>
          <p:cNvSpPr>
            <a:spLocks noGrp="1" noRot="1" noChangeAspect="1" noChangeArrowheads="1" noTextEdit="1"/>
          </p:cNvSpPr>
          <p:nvPr>
            <p:ph type="sldImg"/>
          </p:nvPr>
        </p:nvSpPr>
        <p:spPr>
          <a:xfrm>
            <a:off x="995363" y="769938"/>
            <a:ext cx="5113337" cy="3835400"/>
          </a:xfrm>
          <a:ln/>
        </p:spPr>
      </p:sp>
      <p:sp>
        <p:nvSpPr>
          <p:cNvPr id="280580"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4022323" y="9722471"/>
            <a:ext cx="3076977" cy="512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284" tIns="47142" rIns="94284" bIns="47142" anchor="b"/>
          <a:lstStyle>
            <a:lvl1pPr defTabSz="903288" eaLnBrk="0" hangingPunct="0">
              <a:defRPr kumimoji="1" sz="2400">
                <a:solidFill>
                  <a:schemeClr val="tx1"/>
                </a:solidFill>
                <a:latin typeface="Times New Roman" pitchFamily="18" charset="0"/>
                <a:ea typeface="ＭＳ Ｐゴシック" pitchFamily="50" charset="-128"/>
              </a:defRPr>
            </a:lvl1pPr>
            <a:lvl2pPr marL="742950" indent="-285750" defTabSz="903288" eaLnBrk="0" hangingPunct="0">
              <a:defRPr kumimoji="1" sz="2400">
                <a:solidFill>
                  <a:schemeClr val="tx1"/>
                </a:solidFill>
                <a:latin typeface="Times New Roman" pitchFamily="18" charset="0"/>
                <a:ea typeface="ＭＳ Ｐゴシック" pitchFamily="50" charset="-128"/>
              </a:defRPr>
            </a:lvl2pPr>
            <a:lvl3pPr marL="1143000" indent="-228600" defTabSz="903288" eaLnBrk="0" hangingPunct="0">
              <a:defRPr kumimoji="1" sz="2400">
                <a:solidFill>
                  <a:schemeClr val="tx1"/>
                </a:solidFill>
                <a:latin typeface="Times New Roman" pitchFamily="18" charset="0"/>
                <a:ea typeface="ＭＳ Ｐゴシック" pitchFamily="50" charset="-128"/>
              </a:defRPr>
            </a:lvl3pPr>
            <a:lvl4pPr marL="1600200" indent="-228600" defTabSz="903288" eaLnBrk="0" hangingPunct="0">
              <a:defRPr kumimoji="1" sz="2400">
                <a:solidFill>
                  <a:schemeClr val="tx1"/>
                </a:solidFill>
                <a:latin typeface="Times New Roman" pitchFamily="18" charset="0"/>
                <a:ea typeface="ＭＳ Ｐゴシック" pitchFamily="50" charset="-128"/>
              </a:defRPr>
            </a:lvl4pPr>
            <a:lvl5pPr marL="2057400" indent="-228600" defTabSz="903288" eaLnBrk="0" hangingPunct="0">
              <a:defRPr kumimoji="1" sz="2400">
                <a:solidFill>
                  <a:schemeClr val="tx1"/>
                </a:solidFill>
                <a:latin typeface="Times New Roman" pitchFamily="18" charset="0"/>
                <a:ea typeface="ＭＳ Ｐゴシック" pitchFamily="50" charset="-128"/>
              </a:defRPr>
            </a:lvl5pPr>
            <a:lvl6pPr marL="2514600" indent="-228600" defTabSz="90328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defTabSz="90328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defTabSz="90328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defTabSz="90328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r" eaLnBrk="1" hangingPunct="1"/>
            <a:fld id="{2CE0E1B6-CD6B-44D2-8AC8-7E2D73BC973A}" type="slidenum">
              <a:rPr lang="en-US" altLang="ja-JP" sz="1100"/>
              <a:pPr algn="r" eaLnBrk="1" hangingPunct="1"/>
              <a:t>5</a:t>
            </a:fld>
            <a:endParaRPr lang="en-US" altLang="ja-JP" sz="1100"/>
          </a:p>
        </p:txBody>
      </p:sp>
      <p:sp>
        <p:nvSpPr>
          <p:cNvPr id="46083" name="Rectangle 2"/>
          <p:cNvSpPr>
            <a:spLocks noGrp="1" noRot="1" noChangeAspect="1" noChangeArrowheads="1" noTextEdit="1"/>
          </p:cNvSpPr>
          <p:nvPr>
            <p:ph type="sldImg"/>
          </p:nvPr>
        </p:nvSpPr>
        <p:spPr>
          <a:xfrm>
            <a:off x="995363" y="766763"/>
            <a:ext cx="5114925" cy="3836987"/>
          </a:xfrm>
          <a:ln/>
        </p:spPr>
      </p:sp>
      <p:sp>
        <p:nvSpPr>
          <p:cNvPr id="46084" name="Rectangle 3"/>
          <p:cNvSpPr>
            <a:spLocks noGrp="1" noChangeArrowheads="1"/>
          </p:cNvSpPr>
          <p:nvPr>
            <p:ph type="body" idx="1"/>
          </p:nvPr>
        </p:nvSpPr>
        <p:spPr>
          <a:xfrm>
            <a:off x="947020" y="4861235"/>
            <a:ext cx="5205261" cy="4605988"/>
          </a:xfrm>
          <a:noFill/>
        </p:spPr>
        <p:txBody>
          <a:bodyPr lIns="92542" tIns="46271" rIns="92542" bIns="46271"/>
          <a:lstStyle/>
          <a:p>
            <a:pPr eaLnBrk="1" hangingPunct="1"/>
            <a:endParaRPr lang="ja-JP" altLang="ja-JP"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723207E3-EDC0-4359-9B2D-0B5394286DAC}" type="slidenum">
              <a:rPr lang="ja-JP" altLang="en-US" sz="1200" i="0" smtClean="0"/>
              <a:pPr eaLnBrk="1" hangingPunct="1"/>
              <a:t>46</a:t>
            </a:fld>
            <a:endParaRPr lang="en-US" altLang="ja-JP" sz="1200" i="0" smtClean="0"/>
          </a:p>
        </p:txBody>
      </p:sp>
      <p:sp>
        <p:nvSpPr>
          <p:cNvPr id="280579" name="Rectangle 2"/>
          <p:cNvSpPr>
            <a:spLocks noGrp="1" noRot="1" noChangeAspect="1" noChangeArrowheads="1" noTextEdit="1"/>
          </p:cNvSpPr>
          <p:nvPr>
            <p:ph type="sldImg"/>
          </p:nvPr>
        </p:nvSpPr>
        <p:spPr>
          <a:xfrm>
            <a:off x="995363" y="769938"/>
            <a:ext cx="5113337" cy="3835400"/>
          </a:xfrm>
          <a:ln/>
        </p:spPr>
      </p:sp>
      <p:sp>
        <p:nvSpPr>
          <p:cNvPr id="280580"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35E23E47-086A-4D1C-9774-9CA3060FB1A0}" type="slidenum">
              <a:rPr lang="ja-JP" altLang="en-US" sz="1200" i="0" smtClean="0"/>
              <a:pPr eaLnBrk="1" hangingPunct="1"/>
              <a:t>47</a:t>
            </a:fld>
            <a:endParaRPr lang="en-US" altLang="ja-JP" sz="1200" i="0" smtClean="0"/>
          </a:p>
        </p:txBody>
      </p:sp>
      <p:sp>
        <p:nvSpPr>
          <p:cNvPr id="275459" name="Rectangle 2"/>
          <p:cNvSpPr>
            <a:spLocks noGrp="1" noRot="1" noChangeAspect="1" noChangeArrowheads="1" noTextEdit="1"/>
          </p:cNvSpPr>
          <p:nvPr>
            <p:ph type="sldImg"/>
          </p:nvPr>
        </p:nvSpPr>
        <p:spPr>
          <a:xfrm>
            <a:off x="995363" y="769938"/>
            <a:ext cx="5113337" cy="3835400"/>
          </a:xfrm>
          <a:ln/>
        </p:spPr>
      </p:sp>
      <p:sp>
        <p:nvSpPr>
          <p:cNvPr id="275460"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E34764C2-4F98-4E01-83A7-7A7D0FE64E3D}" type="slidenum">
              <a:rPr lang="ja-JP" altLang="en-US" sz="1200" i="0" smtClean="0"/>
              <a:pPr eaLnBrk="1" hangingPunct="1"/>
              <a:t>48</a:t>
            </a:fld>
            <a:endParaRPr lang="en-US" altLang="ja-JP" sz="1200" i="0" smtClean="0"/>
          </a:p>
        </p:txBody>
      </p:sp>
      <p:sp>
        <p:nvSpPr>
          <p:cNvPr id="276483" name="Rectangle 2"/>
          <p:cNvSpPr>
            <a:spLocks noGrp="1" noRot="1" noChangeAspect="1" noChangeArrowheads="1" noTextEdit="1"/>
          </p:cNvSpPr>
          <p:nvPr>
            <p:ph type="sldImg"/>
          </p:nvPr>
        </p:nvSpPr>
        <p:spPr>
          <a:xfrm>
            <a:off x="995363" y="769938"/>
            <a:ext cx="5113337" cy="3835400"/>
          </a:xfrm>
          <a:ln/>
        </p:spPr>
      </p:sp>
      <p:sp>
        <p:nvSpPr>
          <p:cNvPr id="276484"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a:noFill/>
        </p:spPr>
        <p:txBody>
          <a:bodyPr/>
          <a:lstStyle>
            <a:lvl1pPr defTabSz="930275" eaLnBrk="0" hangingPunct="0">
              <a:defRPr kumimoji="1" sz="2400" i="1">
                <a:solidFill>
                  <a:schemeClr val="tx1"/>
                </a:solidFill>
                <a:latin typeface="Times New Roman" pitchFamily="18" charset="0"/>
                <a:ea typeface="ＭＳ Ｐゴシック" pitchFamily="50" charset="-128"/>
              </a:defRPr>
            </a:lvl1pPr>
            <a:lvl2pPr marL="742950" indent="-285750" defTabSz="930275" eaLnBrk="0" hangingPunct="0">
              <a:defRPr kumimoji="1" sz="2400" i="1">
                <a:solidFill>
                  <a:schemeClr val="tx1"/>
                </a:solidFill>
                <a:latin typeface="Times New Roman" pitchFamily="18" charset="0"/>
                <a:ea typeface="ＭＳ Ｐゴシック" pitchFamily="50" charset="-128"/>
              </a:defRPr>
            </a:lvl2pPr>
            <a:lvl3pPr marL="1143000" indent="-228600" defTabSz="930275" eaLnBrk="0" hangingPunct="0">
              <a:defRPr kumimoji="1" sz="2400" i="1">
                <a:solidFill>
                  <a:schemeClr val="tx1"/>
                </a:solidFill>
                <a:latin typeface="Times New Roman" pitchFamily="18" charset="0"/>
                <a:ea typeface="ＭＳ Ｐゴシック" pitchFamily="50" charset="-128"/>
              </a:defRPr>
            </a:lvl3pPr>
            <a:lvl4pPr marL="1600200" indent="-228600" defTabSz="930275" eaLnBrk="0" hangingPunct="0">
              <a:defRPr kumimoji="1" sz="2400" i="1">
                <a:solidFill>
                  <a:schemeClr val="tx1"/>
                </a:solidFill>
                <a:latin typeface="Times New Roman" pitchFamily="18" charset="0"/>
                <a:ea typeface="ＭＳ Ｐゴシック" pitchFamily="50" charset="-128"/>
              </a:defRPr>
            </a:lvl4pPr>
            <a:lvl5pPr marL="2057400" indent="-228600" defTabSz="930275" eaLnBrk="0" hangingPunct="0">
              <a:defRPr kumimoji="1" sz="2400" i="1">
                <a:solidFill>
                  <a:schemeClr val="tx1"/>
                </a:solidFill>
                <a:latin typeface="Times New Roman" pitchFamily="18" charset="0"/>
                <a:ea typeface="ＭＳ Ｐゴシック" pitchFamily="50" charset="-128"/>
              </a:defRPr>
            </a:lvl5pPr>
            <a:lvl6pPr marL="2514600" indent="-228600" algn="ctr" defTabSz="930275"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0275"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0275"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0275"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32003876-F9F3-47A9-A05E-F2ACCAD30204}" type="slidenum">
              <a:rPr lang="ja-JP" altLang="en-US" sz="1200" i="0" smtClean="0"/>
              <a:pPr eaLnBrk="1" hangingPunct="1"/>
              <a:t>49</a:t>
            </a:fld>
            <a:endParaRPr lang="en-US" altLang="ja-JP" sz="1200" i="0" smtClean="0"/>
          </a:p>
        </p:txBody>
      </p:sp>
      <p:sp>
        <p:nvSpPr>
          <p:cNvPr id="277507" name="Rectangle 2"/>
          <p:cNvSpPr>
            <a:spLocks noGrp="1" noRot="1" noChangeAspect="1" noChangeArrowheads="1" noTextEdit="1"/>
          </p:cNvSpPr>
          <p:nvPr>
            <p:ph type="sldImg"/>
          </p:nvPr>
        </p:nvSpPr>
        <p:spPr>
          <a:xfrm>
            <a:off x="996950" y="769938"/>
            <a:ext cx="5113338" cy="3835400"/>
          </a:xfrm>
          <a:ln/>
        </p:spPr>
      </p:sp>
      <p:sp>
        <p:nvSpPr>
          <p:cNvPr id="277508" name="Rectangle 3"/>
          <p:cNvSpPr>
            <a:spLocks noGrp="1" noChangeArrowheads="1"/>
          </p:cNvSpPr>
          <p:nvPr>
            <p:ph type="body" idx="1"/>
          </p:nvPr>
        </p:nvSpPr>
        <p:spPr>
          <a:xfrm>
            <a:off x="946150" y="4857750"/>
            <a:ext cx="5207000" cy="4606925"/>
          </a:xfrm>
          <a:noFill/>
        </p:spPr>
        <p:txBody>
          <a:bodyPr lIns="95990" tIns="47996" rIns="95990" bIns="47996"/>
          <a:lstStyle/>
          <a:p>
            <a:pPr eaLnBrk="1" hangingPunct="1"/>
            <a:endParaRPr lang="ja-JP" altLang="en-US" smtClean="0">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E6382570-F045-44ED-A6FC-2696C1A6F374}" type="slidenum">
              <a:rPr lang="ja-JP" altLang="en-US" sz="1200" i="0" smtClean="0"/>
              <a:pPr eaLnBrk="1" hangingPunct="1"/>
              <a:t>50</a:t>
            </a:fld>
            <a:endParaRPr lang="en-US" altLang="ja-JP" sz="1200" i="0" smtClean="0"/>
          </a:p>
        </p:txBody>
      </p:sp>
      <p:sp>
        <p:nvSpPr>
          <p:cNvPr id="284675" name="Rectangle 2"/>
          <p:cNvSpPr>
            <a:spLocks noGrp="1" noRot="1" noChangeAspect="1" noChangeArrowheads="1" noTextEdit="1"/>
          </p:cNvSpPr>
          <p:nvPr>
            <p:ph type="sldImg"/>
          </p:nvPr>
        </p:nvSpPr>
        <p:spPr>
          <a:xfrm>
            <a:off x="995363" y="769938"/>
            <a:ext cx="5113337" cy="3835400"/>
          </a:xfrm>
          <a:ln/>
        </p:spPr>
      </p:sp>
      <p:sp>
        <p:nvSpPr>
          <p:cNvPr id="284676"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7"/>
          <p:cNvSpPr txBox="1">
            <a:spLocks noGrp="1" noChangeArrowheads="1"/>
          </p:cNvSpPr>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98" tIns="46599" rIns="93198" bIns="46599" anchor="b"/>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r" eaLnBrk="1" hangingPunct="1"/>
            <a:fld id="{9740A4CC-C9F5-431B-BE9B-64605DED03B5}" type="slidenum">
              <a:rPr lang="ja-JP" altLang="en-US" sz="1200" i="0"/>
              <a:pPr algn="r" eaLnBrk="1" hangingPunct="1"/>
              <a:t>51</a:t>
            </a:fld>
            <a:endParaRPr lang="en-US" altLang="ja-JP" sz="1200" i="0"/>
          </a:p>
        </p:txBody>
      </p:sp>
      <p:sp>
        <p:nvSpPr>
          <p:cNvPr id="285699" name="Rectangle 2"/>
          <p:cNvSpPr>
            <a:spLocks noGrp="1" noRot="1" noChangeAspect="1" noChangeArrowheads="1" noTextEdit="1"/>
          </p:cNvSpPr>
          <p:nvPr>
            <p:ph type="sldImg"/>
          </p:nvPr>
        </p:nvSpPr>
        <p:spPr>
          <a:xfrm>
            <a:off x="995363" y="769938"/>
            <a:ext cx="5113337" cy="3835400"/>
          </a:xfrm>
          <a:ln/>
        </p:spPr>
      </p:sp>
      <p:sp>
        <p:nvSpPr>
          <p:cNvPr id="285700"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D2181382-4C65-4673-8019-6E82152DF4E6}" type="slidenum">
              <a:rPr lang="ja-JP" altLang="en-US" sz="1200" i="0" smtClean="0"/>
              <a:pPr eaLnBrk="1" hangingPunct="1"/>
              <a:t>52</a:t>
            </a:fld>
            <a:endParaRPr lang="en-US" altLang="ja-JP" sz="1200" i="0" smtClean="0"/>
          </a:p>
        </p:txBody>
      </p:sp>
      <p:sp>
        <p:nvSpPr>
          <p:cNvPr id="286723" name="Rectangle 2"/>
          <p:cNvSpPr>
            <a:spLocks noGrp="1" noRot="1" noChangeAspect="1" noChangeArrowheads="1" noTextEdit="1"/>
          </p:cNvSpPr>
          <p:nvPr>
            <p:ph type="sldImg"/>
          </p:nvPr>
        </p:nvSpPr>
        <p:spPr>
          <a:xfrm>
            <a:off x="995363" y="769938"/>
            <a:ext cx="5113337" cy="3835400"/>
          </a:xfrm>
          <a:ln/>
        </p:spPr>
      </p:sp>
      <p:sp>
        <p:nvSpPr>
          <p:cNvPr id="286724"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F408E5BA-0ED3-4EDB-8235-9B3DC8EE0E3A}" type="slidenum">
              <a:rPr lang="ja-JP" altLang="en-US" sz="1200" i="0" smtClean="0"/>
              <a:pPr eaLnBrk="1" hangingPunct="1"/>
              <a:t>53</a:t>
            </a:fld>
            <a:endParaRPr lang="en-US" altLang="ja-JP" sz="1200" i="0" smtClean="0"/>
          </a:p>
        </p:txBody>
      </p:sp>
      <p:sp>
        <p:nvSpPr>
          <p:cNvPr id="287747" name="Rectangle 2"/>
          <p:cNvSpPr>
            <a:spLocks noGrp="1" noRot="1" noChangeAspect="1" noChangeArrowheads="1" noTextEdit="1"/>
          </p:cNvSpPr>
          <p:nvPr>
            <p:ph type="sldImg"/>
          </p:nvPr>
        </p:nvSpPr>
        <p:spPr>
          <a:xfrm>
            <a:off x="995363" y="769938"/>
            <a:ext cx="5113337" cy="3835400"/>
          </a:xfrm>
          <a:ln/>
        </p:spPr>
      </p:sp>
      <p:sp>
        <p:nvSpPr>
          <p:cNvPr id="287748"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p:cNvSpPr>
            <a:spLocks noGrp="1" noChangeArrowheads="1"/>
          </p:cNvSpPr>
          <p:nvPr>
            <p:ph type="sldNum" sz="quarter" idx="5"/>
          </p:nvPr>
        </p:nvSpPr>
        <p:spPr>
          <a:noFill/>
        </p:spPr>
        <p:txBody>
          <a:bodyPr/>
          <a:lstStyle>
            <a:lvl1pPr defTabSz="930275" eaLnBrk="0" hangingPunct="0">
              <a:defRPr kumimoji="1" sz="2400" i="1">
                <a:solidFill>
                  <a:schemeClr val="tx1"/>
                </a:solidFill>
                <a:latin typeface="Times New Roman" pitchFamily="18" charset="0"/>
                <a:ea typeface="ＭＳ Ｐゴシック" pitchFamily="50" charset="-128"/>
              </a:defRPr>
            </a:lvl1pPr>
            <a:lvl2pPr marL="742950" indent="-285750" defTabSz="930275" eaLnBrk="0" hangingPunct="0">
              <a:defRPr kumimoji="1" sz="2400" i="1">
                <a:solidFill>
                  <a:schemeClr val="tx1"/>
                </a:solidFill>
                <a:latin typeface="Times New Roman" pitchFamily="18" charset="0"/>
                <a:ea typeface="ＭＳ Ｐゴシック" pitchFamily="50" charset="-128"/>
              </a:defRPr>
            </a:lvl2pPr>
            <a:lvl3pPr marL="1143000" indent="-228600" defTabSz="930275" eaLnBrk="0" hangingPunct="0">
              <a:defRPr kumimoji="1" sz="2400" i="1">
                <a:solidFill>
                  <a:schemeClr val="tx1"/>
                </a:solidFill>
                <a:latin typeface="Times New Roman" pitchFamily="18" charset="0"/>
                <a:ea typeface="ＭＳ Ｐゴシック" pitchFamily="50" charset="-128"/>
              </a:defRPr>
            </a:lvl3pPr>
            <a:lvl4pPr marL="1600200" indent="-228600" defTabSz="930275" eaLnBrk="0" hangingPunct="0">
              <a:defRPr kumimoji="1" sz="2400" i="1">
                <a:solidFill>
                  <a:schemeClr val="tx1"/>
                </a:solidFill>
                <a:latin typeface="Times New Roman" pitchFamily="18" charset="0"/>
                <a:ea typeface="ＭＳ Ｐゴシック" pitchFamily="50" charset="-128"/>
              </a:defRPr>
            </a:lvl4pPr>
            <a:lvl5pPr marL="2057400" indent="-228600" defTabSz="930275" eaLnBrk="0" hangingPunct="0">
              <a:defRPr kumimoji="1" sz="2400" i="1">
                <a:solidFill>
                  <a:schemeClr val="tx1"/>
                </a:solidFill>
                <a:latin typeface="Times New Roman" pitchFamily="18" charset="0"/>
                <a:ea typeface="ＭＳ Ｐゴシック" pitchFamily="50" charset="-128"/>
              </a:defRPr>
            </a:lvl5pPr>
            <a:lvl6pPr marL="2514600" indent="-228600" algn="ctr" defTabSz="930275"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0275"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0275"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0275"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CED8017E-2D42-4462-8D50-24710335381E}" type="slidenum">
              <a:rPr lang="ja-JP" altLang="en-US" sz="1200" i="0" smtClean="0"/>
              <a:pPr eaLnBrk="1" hangingPunct="1"/>
              <a:t>55</a:t>
            </a:fld>
            <a:endParaRPr lang="en-US" altLang="ja-JP" sz="1200" i="0" smtClean="0"/>
          </a:p>
        </p:txBody>
      </p:sp>
      <p:sp>
        <p:nvSpPr>
          <p:cNvPr id="295939" name="Rectangle 2"/>
          <p:cNvSpPr>
            <a:spLocks noGrp="1" noRot="1" noChangeAspect="1" noChangeArrowheads="1" noTextEdit="1"/>
          </p:cNvSpPr>
          <p:nvPr>
            <p:ph type="sldImg"/>
          </p:nvPr>
        </p:nvSpPr>
        <p:spPr>
          <a:xfrm>
            <a:off x="995363" y="769938"/>
            <a:ext cx="5113337" cy="3835400"/>
          </a:xfrm>
          <a:ln/>
        </p:spPr>
      </p:sp>
      <p:sp>
        <p:nvSpPr>
          <p:cNvPr id="295940"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p:cNvSpPr txBox="1">
            <a:spLocks noGrp="1" noChangeArrowheads="1"/>
          </p:cNvSpPr>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98" tIns="46599" rIns="93198" bIns="46599" anchor="b"/>
          <a:lstStyle>
            <a:lvl1pPr defTabSz="903288" eaLnBrk="0" hangingPunct="0">
              <a:defRPr kumimoji="1" sz="2400" i="1">
                <a:solidFill>
                  <a:schemeClr val="tx1"/>
                </a:solidFill>
                <a:latin typeface="Times New Roman" pitchFamily="18" charset="0"/>
                <a:ea typeface="ＭＳ Ｐゴシック" pitchFamily="50" charset="-128"/>
              </a:defRPr>
            </a:lvl1pPr>
            <a:lvl2pPr marL="742950" indent="-285750" defTabSz="903288" eaLnBrk="0" hangingPunct="0">
              <a:defRPr kumimoji="1" sz="2400" i="1">
                <a:solidFill>
                  <a:schemeClr val="tx1"/>
                </a:solidFill>
                <a:latin typeface="Times New Roman" pitchFamily="18" charset="0"/>
                <a:ea typeface="ＭＳ Ｐゴシック" pitchFamily="50" charset="-128"/>
              </a:defRPr>
            </a:lvl2pPr>
            <a:lvl3pPr marL="1143000" indent="-228600" defTabSz="903288" eaLnBrk="0" hangingPunct="0">
              <a:defRPr kumimoji="1" sz="2400" i="1">
                <a:solidFill>
                  <a:schemeClr val="tx1"/>
                </a:solidFill>
                <a:latin typeface="Times New Roman" pitchFamily="18" charset="0"/>
                <a:ea typeface="ＭＳ Ｐゴシック" pitchFamily="50" charset="-128"/>
              </a:defRPr>
            </a:lvl3pPr>
            <a:lvl4pPr marL="1600200" indent="-228600" defTabSz="903288" eaLnBrk="0" hangingPunct="0">
              <a:defRPr kumimoji="1" sz="2400" i="1">
                <a:solidFill>
                  <a:schemeClr val="tx1"/>
                </a:solidFill>
                <a:latin typeface="Times New Roman" pitchFamily="18" charset="0"/>
                <a:ea typeface="ＭＳ Ｐゴシック" pitchFamily="50" charset="-128"/>
              </a:defRPr>
            </a:lvl4pPr>
            <a:lvl5pPr marL="2057400" indent="-228600" defTabSz="903288" eaLnBrk="0" hangingPunct="0">
              <a:defRPr kumimoji="1" sz="2400" i="1">
                <a:solidFill>
                  <a:schemeClr val="tx1"/>
                </a:solidFill>
                <a:latin typeface="Times New Roman" pitchFamily="18" charset="0"/>
                <a:ea typeface="ＭＳ Ｐゴシック" pitchFamily="50" charset="-128"/>
              </a:defRPr>
            </a:lvl5pPr>
            <a:lvl6pPr marL="2514600" indent="-228600" algn="ctr" defTabSz="903288"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03288"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03288"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03288"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r" eaLnBrk="1" hangingPunct="1"/>
            <a:fld id="{A6DD89A5-145F-4A54-B800-ABF2670F43B0}" type="slidenum">
              <a:rPr lang="ja-JP" altLang="en-US" sz="1200" i="0"/>
              <a:pPr algn="r" eaLnBrk="1" hangingPunct="1"/>
              <a:t>56</a:t>
            </a:fld>
            <a:endParaRPr lang="en-US" altLang="ja-JP" sz="1200" i="0"/>
          </a:p>
        </p:txBody>
      </p:sp>
      <p:sp>
        <p:nvSpPr>
          <p:cNvPr id="296963" name="Rectangle 2"/>
          <p:cNvSpPr>
            <a:spLocks noGrp="1" noRot="1" noChangeAspect="1" noChangeArrowheads="1" noTextEdit="1"/>
          </p:cNvSpPr>
          <p:nvPr>
            <p:ph type="sldImg"/>
          </p:nvPr>
        </p:nvSpPr>
        <p:spPr>
          <a:xfrm>
            <a:off x="995363" y="769938"/>
            <a:ext cx="5113337" cy="3835400"/>
          </a:xfrm>
          <a:ln/>
        </p:spPr>
      </p:sp>
      <p:sp>
        <p:nvSpPr>
          <p:cNvPr id="296964"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defTabSz="943033" eaLnBrk="0" hangingPunct="0">
              <a:defRPr kumimoji="1" sz="2500">
                <a:solidFill>
                  <a:schemeClr val="tx1"/>
                </a:solidFill>
                <a:latin typeface="Times New Roman" pitchFamily="18" charset="0"/>
                <a:ea typeface="ＭＳ Ｐゴシック" pitchFamily="50" charset="-128"/>
              </a:defRPr>
            </a:lvl1pPr>
            <a:lvl2pPr marL="775640" indent="-298323" defTabSz="943033" eaLnBrk="0" hangingPunct="0">
              <a:defRPr kumimoji="1" sz="2500">
                <a:solidFill>
                  <a:schemeClr val="tx1"/>
                </a:solidFill>
                <a:latin typeface="Times New Roman" pitchFamily="18" charset="0"/>
                <a:ea typeface="ＭＳ Ｐゴシック" pitchFamily="50" charset="-128"/>
              </a:defRPr>
            </a:lvl2pPr>
            <a:lvl3pPr marL="1193292" indent="-238658" defTabSz="943033" eaLnBrk="0" hangingPunct="0">
              <a:defRPr kumimoji="1" sz="2500">
                <a:solidFill>
                  <a:schemeClr val="tx1"/>
                </a:solidFill>
                <a:latin typeface="Times New Roman" pitchFamily="18" charset="0"/>
                <a:ea typeface="ＭＳ Ｐゴシック" pitchFamily="50" charset="-128"/>
              </a:defRPr>
            </a:lvl3pPr>
            <a:lvl4pPr marL="1670609" indent="-238658" defTabSz="943033" eaLnBrk="0" hangingPunct="0">
              <a:defRPr kumimoji="1" sz="2500">
                <a:solidFill>
                  <a:schemeClr val="tx1"/>
                </a:solidFill>
                <a:latin typeface="Times New Roman" pitchFamily="18" charset="0"/>
                <a:ea typeface="ＭＳ Ｐゴシック" pitchFamily="50" charset="-128"/>
              </a:defRPr>
            </a:lvl4pPr>
            <a:lvl5pPr marL="2147926" indent="-238658" defTabSz="943033" eaLnBrk="0" hangingPunct="0">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pPr eaLnBrk="1" hangingPunct="1"/>
            <a:fld id="{C23C2287-A4B1-4879-8772-E55B37A02F6E}" type="slidenum">
              <a:rPr lang="en-US" altLang="ja-JP" sz="1100"/>
              <a:pPr eaLnBrk="1" hangingPunct="1"/>
              <a:t>6</a:t>
            </a:fld>
            <a:endParaRPr lang="en-US" altLang="ja-JP" sz="1100"/>
          </a:p>
        </p:txBody>
      </p:sp>
      <p:sp>
        <p:nvSpPr>
          <p:cNvPr id="60419" name="Rectangle 2"/>
          <p:cNvSpPr>
            <a:spLocks noGrp="1" noRot="1" noChangeAspect="1" noChangeArrowheads="1" noTextEdit="1"/>
          </p:cNvSpPr>
          <p:nvPr>
            <p:ph type="sldImg"/>
          </p:nvPr>
        </p:nvSpPr>
        <p:spPr>
          <a:xfrm>
            <a:off x="995363" y="766763"/>
            <a:ext cx="5114925" cy="3836987"/>
          </a:xfrm>
          <a:ln/>
        </p:spPr>
      </p:sp>
      <p:sp>
        <p:nvSpPr>
          <p:cNvPr id="60420" name="Rectangle 3"/>
          <p:cNvSpPr>
            <a:spLocks noGrp="1" noChangeArrowheads="1"/>
          </p:cNvSpPr>
          <p:nvPr>
            <p:ph type="body" idx="1"/>
          </p:nvPr>
        </p:nvSpPr>
        <p:spPr>
          <a:xfrm>
            <a:off x="947020" y="4861235"/>
            <a:ext cx="5205261" cy="4605988"/>
          </a:xfrm>
          <a:noFill/>
        </p:spPr>
        <p:txBody>
          <a:bodyPr/>
          <a:lstStyle/>
          <a:p>
            <a:pPr eaLnBrk="1" hangingPunct="1"/>
            <a:endParaRPr lang="ja-JP" altLang="ja-JP"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4DB39429-A857-4EDB-B0CD-E8FEF290C1BE}" type="slidenum">
              <a:rPr lang="ja-JP" altLang="en-US" sz="1200" i="0" smtClean="0"/>
              <a:pPr eaLnBrk="1" hangingPunct="1"/>
              <a:t>58</a:t>
            </a:fld>
            <a:endParaRPr lang="en-US" altLang="ja-JP" sz="1200" i="0" smtClean="0"/>
          </a:p>
        </p:txBody>
      </p:sp>
      <p:sp>
        <p:nvSpPr>
          <p:cNvPr id="317443" name="Rectangle 2"/>
          <p:cNvSpPr>
            <a:spLocks noGrp="1" noRot="1" noChangeAspect="1" noChangeArrowheads="1" noTextEdit="1"/>
          </p:cNvSpPr>
          <p:nvPr>
            <p:ph type="sldImg"/>
          </p:nvPr>
        </p:nvSpPr>
        <p:spPr>
          <a:xfrm>
            <a:off x="995363" y="769938"/>
            <a:ext cx="5113337" cy="3835400"/>
          </a:xfrm>
          <a:ln/>
        </p:spPr>
      </p:sp>
      <p:sp>
        <p:nvSpPr>
          <p:cNvPr id="317444"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656ADF24-1CD1-4EAE-B879-D75F99F8328E}" type="slidenum">
              <a:rPr lang="ja-JP" altLang="en-US" sz="1200" i="0" smtClean="0"/>
              <a:pPr eaLnBrk="1" hangingPunct="1"/>
              <a:t>59</a:t>
            </a:fld>
            <a:endParaRPr lang="en-US" altLang="ja-JP" sz="1200" i="0" smtClean="0"/>
          </a:p>
        </p:txBody>
      </p:sp>
      <p:sp>
        <p:nvSpPr>
          <p:cNvPr id="319491" name="Rectangle 2"/>
          <p:cNvSpPr>
            <a:spLocks noGrp="1" noRot="1" noChangeAspect="1" noChangeArrowheads="1" noTextEdit="1"/>
          </p:cNvSpPr>
          <p:nvPr>
            <p:ph type="sldImg"/>
          </p:nvPr>
        </p:nvSpPr>
        <p:spPr>
          <a:xfrm>
            <a:off x="995363" y="769938"/>
            <a:ext cx="5113337" cy="3835400"/>
          </a:xfrm>
          <a:ln/>
        </p:spPr>
      </p:sp>
      <p:sp>
        <p:nvSpPr>
          <p:cNvPr id="319492"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656ADF24-1CD1-4EAE-B879-D75F99F8328E}" type="slidenum">
              <a:rPr lang="ja-JP" altLang="en-US" sz="1200" i="0" smtClean="0"/>
              <a:pPr eaLnBrk="1" hangingPunct="1"/>
              <a:t>60</a:t>
            </a:fld>
            <a:endParaRPr lang="en-US" altLang="ja-JP" sz="1200" i="0" smtClean="0"/>
          </a:p>
        </p:txBody>
      </p:sp>
      <p:sp>
        <p:nvSpPr>
          <p:cNvPr id="319491" name="Rectangle 2"/>
          <p:cNvSpPr>
            <a:spLocks noGrp="1" noRot="1" noChangeAspect="1" noChangeArrowheads="1" noTextEdit="1"/>
          </p:cNvSpPr>
          <p:nvPr>
            <p:ph type="sldImg"/>
          </p:nvPr>
        </p:nvSpPr>
        <p:spPr>
          <a:xfrm>
            <a:off x="995363" y="769938"/>
            <a:ext cx="5113337" cy="3835400"/>
          </a:xfrm>
          <a:ln/>
        </p:spPr>
      </p:sp>
      <p:sp>
        <p:nvSpPr>
          <p:cNvPr id="319492"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5B0AB045-929F-4792-A9BE-65DDCDC9E940}" type="slidenum">
              <a:rPr lang="ja-JP" altLang="en-US" sz="1200" i="0" smtClean="0"/>
              <a:pPr eaLnBrk="1" hangingPunct="1"/>
              <a:t>61</a:t>
            </a:fld>
            <a:endParaRPr lang="en-US" altLang="ja-JP" sz="1200" i="0" smtClean="0"/>
          </a:p>
        </p:txBody>
      </p:sp>
      <p:sp>
        <p:nvSpPr>
          <p:cNvPr id="321539" name="Rectangle 2"/>
          <p:cNvSpPr>
            <a:spLocks noGrp="1" noRot="1" noChangeAspect="1" noChangeArrowheads="1" noTextEdit="1"/>
          </p:cNvSpPr>
          <p:nvPr>
            <p:ph type="sldImg"/>
          </p:nvPr>
        </p:nvSpPr>
        <p:spPr>
          <a:xfrm>
            <a:off x="995363" y="769938"/>
            <a:ext cx="5113337" cy="3835400"/>
          </a:xfrm>
          <a:ln/>
        </p:spPr>
      </p:sp>
      <p:sp>
        <p:nvSpPr>
          <p:cNvPr id="321540"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DAC1B9F1-DC55-4E38-98B4-B656198C5559}" type="slidenum">
              <a:rPr lang="ja-JP" altLang="en-US" sz="1200" i="0" smtClean="0"/>
              <a:pPr eaLnBrk="1" hangingPunct="1"/>
              <a:t>62</a:t>
            </a:fld>
            <a:endParaRPr lang="en-US" altLang="ja-JP" sz="1200" i="0" smtClean="0"/>
          </a:p>
        </p:txBody>
      </p:sp>
      <p:sp>
        <p:nvSpPr>
          <p:cNvPr id="322563" name="Rectangle 2"/>
          <p:cNvSpPr>
            <a:spLocks noGrp="1" noRot="1" noChangeAspect="1" noChangeArrowheads="1" noTextEdit="1"/>
          </p:cNvSpPr>
          <p:nvPr>
            <p:ph type="sldImg"/>
          </p:nvPr>
        </p:nvSpPr>
        <p:spPr>
          <a:xfrm>
            <a:off x="995363" y="769938"/>
            <a:ext cx="5113337" cy="3835400"/>
          </a:xfrm>
          <a:solidFill>
            <a:srgbClr val="FFFFFF"/>
          </a:solidFill>
          <a:ln/>
        </p:spPr>
      </p:sp>
      <p:sp>
        <p:nvSpPr>
          <p:cNvPr id="322564" name="Rectangle 3"/>
          <p:cNvSpPr>
            <a:spLocks noGrp="1" noChangeArrowheads="1"/>
          </p:cNvSpPr>
          <p:nvPr>
            <p:ph type="body" idx="1"/>
          </p:nvPr>
        </p:nvSpPr>
        <p:spPr>
          <a:xfrm>
            <a:off x="946150" y="4857750"/>
            <a:ext cx="5207000" cy="4606925"/>
          </a:xfrm>
          <a:solidFill>
            <a:srgbClr val="FFFFFF"/>
          </a:solidFill>
          <a:ln>
            <a:solidFill>
              <a:srgbClr val="000000"/>
            </a:solidFill>
            <a:miter lim="800000"/>
            <a:headEnd/>
            <a:tailEnd/>
          </a:ln>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D888B9BA-A337-4200-B082-757476A8E59A}" type="slidenum">
              <a:rPr lang="ja-JP" altLang="en-US" sz="1200" i="0" smtClean="0"/>
              <a:pPr eaLnBrk="1" hangingPunct="1"/>
              <a:t>63</a:t>
            </a:fld>
            <a:endParaRPr lang="en-US" altLang="ja-JP" sz="1200" i="0" smtClean="0"/>
          </a:p>
        </p:txBody>
      </p:sp>
      <p:sp>
        <p:nvSpPr>
          <p:cNvPr id="323587" name="Rectangle 2"/>
          <p:cNvSpPr>
            <a:spLocks noGrp="1" noRot="1" noChangeAspect="1" noChangeArrowheads="1" noTextEdit="1"/>
          </p:cNvSpPr>
          <p:nvPr>
            <p:ph type="sldImg"/>
          </p:nvPr>
        </p:nvSpPr>
        <p:spPr>
          <a:xfrm>
            <a:off x="995363" y="769938"/>
            <a:ext cx="5113337" cy="3835400"/>
          </a:xfrm>
          <a:solidFill>
            <a:srgbClr val="FFFFFF"/>
          </a:solidFill>
          <a:ln/>
        </p:spPr>
      </p:sp>
      <p:sp>
        <p:nvSpPr>
          <p:cNvPr id="323588" name="Rectangle 3"/>
          <p:cNvSpPr>
            <a:spLocks noGrp="1" noChangeArrowheads="1"/>
          </p:cNvSpPr>
          <p:nvPr>
            <p:ph type="body" idx="1"/>
          </p:nvPr>
        </p:nvSpPr>
        <p:spPr>
          <a:xfrm>
            <a:off x="946150" y="4857750"/>
            <a:ext cx="5207000" cy="4606925"/>
          </a:xfrm>
          <a:solidFill>
            <a:srgbClr val="FFFFFF"/>
          </a:solidFill>
          <a:ln>
            <a:solidFill>
              <a:srgbClr val="000000"/>
            </a:solidFill>
            <a:miter lim="800000"/>
            <a:headEnd/>
            <a:tailEnd/>
          </a:ln>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C7903278-21C8-488A-8A67-334A6941F1EF}" type="slidenum">
              <a:rPr lang="ja-JP" altLang="en-US" sz="1200" i="0" smtClean="0"/>
              <a:pPr eaLnBrk="1" hangingPunct="1"/>
              <a:t>64</a:t>
            </a:fld>
            <a:endParaRPr lang="en-US" altLang="ja-JP" sz="1200" i="0" smtClean="0"/>
          </a:p>
        </p:txBody>
      </p:sp>
      <p:sp>
        <p:nvSpPr>
          <p:cNvPr id="326659" name="Rectangle 2"/>
          <p:cNvSpPr>
            <a:spLocks noGrp="1" noRot="1" noChangeAspect="1" noChangeArrowheads="1" noTextEdit="1"/>
          </p:cNvSpPr>
          <p:nvPr>
            <p:ph type="sldImg"/>
          </p:nvPr>
        </p:nvSpPr>
        <p:spPr>
          <a:xfrm>
            <a:off x="996950" y="768350"/>
            <a:ext cx="5113338" cy="3835400"/>
          </a:xfrm>
          <a:ln/>
        </p:spPr>
      </p:sp>
      <p:sp>
        <p:nvSpPr>
          <p:cNvPr id="326660" name="Rectangle 3"/>
          <p:cNvSpPr>
            <a:spLocks noGrp="1" noChangeArrowheads="1"/>
          </p:cNvSpPr>
          <p:nvPr>
            <p:ph type="body" idx="1"/>
          </p:nvPr>
        </p:nvSpPr>
        <p:spPr>
          <a:xfrm>
            <a:off x="946150" y="4860925"/>
            <a:ext cx="5207000" cy="4605338"/>
          </a:xfrm>
          <a:noFill/>
        </p:spPr>
        <p:txBody>
          <a:bodyPr/>
          <a:lstStyle/>
          <a:p>
            <a:pPr eaLnBrk="1" hangingPunct="1"/>
            <a:endParaRPr lang="ja-JP" altLang="en-US" smtClean="0">
              <a:latin typeface="Arial"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532CC483-BD8F-43E7-A100-E3D7012FFFC3}" type="slidenum">
              <a:rPr lang="ja-JP" altLang="en-US" sz="1200" i="0" smtClean="0"/>
              <a:pPr eaLnBrk="1" hangingPunct="1"/>
              <a:t>66</a:t>
            </a:fld>
            <a:endParaRPr lang="en-US" altLang="ja-JP" sz="1200" i="0" smtClean="0"/>
          </a:p>
        </p:txBody>
      </p:sp>
      <p:sp>
        <p:nvSpPr>
          <p:cNvPr id="353283" name="Rectangle 2"/>
          <p:cNvSpPr>
            <a:spLocks noGrp="1" noRot="1" noChangeAspect="1" noChangeArrowheads="1" noTextEdit="1"/>
          </p:cNvSpPr>
          <p:nvPr>
            <p:ph type="sldImg"/>
          </p:nvPr>
        </p:nvSpPr>
        <p:spPr>
          <a:xfrm>
            <a:off x="995363" y="769938"/>
            <a:ext cx="5113337" cy="3835400"/>
          </a:xfrm>
          <a:ln/>
        </p:spPr>
      </p:sp>
      <p:sp>
        <p:nvSpPr>
          <p:cNvPr id="353284"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7"/>
          <p:cNvSpPr txBox="1">
            <a:spLocks noGrp="1" noChangeArrowheads="1"/>
          </p:cNvSpPr>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98" tIns="46599" rIns="93198" bIns="46599" anchor="b"/>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r" eaLnBrk="1" hangingPunct="1"/>
            <a:fld id="{6D8B85F8-538B-4C27-9A97-AFA009F19727}" type="slidenum">
              <a:rPr lang="ja-JP" altLang="en-US" sz="1200" i="0"/>
              <a:pPr algn="r" eaLnBrk="1" hangingPunct="1"/>
              <a:t>68</a:t>
            </a:fld>
            <a:endParaRPr lang="en-US" altLang="ja-JP" sz="1200" i="0"/>
          </a:p>
        </p:txBody>
      </p:sp>
      <p:sp>
        <p:nvSpPr>
          <p:cNvPr id="360451" name="Rectangle 2"/>
          <p:cNvSpPr>
            <a:spLocks noGrp="1" noRot="1" noChangeAspect="1" noChangeArrowheads="1" noTextEdit="1"/>
          </p:cNvSpPr>
          <p:nvPr>
            <p:ph type="sldImg"/>
          </p:nvPr>
        </p:nvSpPr>
        <p:spPr>
          <a:xfrm>
            <a:off x="995363" y="769938"/>
            <a:ext cx="5113337" cy="3835400"/>
          </a:xfrm>
          <a:ln/>
        </p:spPr>
      </p:sp>
      <p:sp>
        <p:nvSpPr>
          <p:cNvPr id="360452"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4BB6526D-6694-45D9-B854-89D251833A93}" type="slidenum">
              <a:rPr lang="ja-JP" altLang="en-US" sz="1200" i="0" smtClean="0"/>
              <a:pPr eaLnBrk="1" hangingPunct="1"/>
              <a:t>70</a:t>
            </a:fld>
            <a:endParaRPr lang="en-US" altLang="ja-JP" sz="1200" i="0" smtClean="0"/>
          </a:p>
        </p:txBody>
      </p:sp>
      <p:sp>
        <p:nvSpPr>
          <p:cNvPr id="361475" name="Rectangle 2"/>
          <p:cNvSpPr>
            <a:spLocks noGrp="1" noRot="1" noChangeAspect="1" noChangeArrowheads="1" noTextEdit="1"/>
          </p:cNvSpPr>
          <p:nvPr>
            <p:ph type="sldImg"/>
          </p:nvPr>
        </p:nvSpPr>
        <p:spPr>
          <a:xfrm>
            <a:off x="995363" y="769938"/>
            <a:ext cx="5113337" cy="3835400"/>
          </a:xfrm>
          <a:ln/>
        </p:spPr>
      </p:sp>
      <p:sp>
        <p:nvSpPr>
          <p:cNvPr id="361476"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24BD5520-DAD2-49F7-A67A-FCACB8D2E0C5}" type="slidenum">
              <a:rPr lang="ja-JP" altLang="en-US" sz="1200" i="0" smtClean="0"/>
              <a:pPr eaLnBrk="1" hangingPunct="1"/>
              <a:t>7</a:t>
            </a:fld>
            <a:endParaRPr lang="en-US" altLang="ja-JP" sz="1200" i="0" smtClean="0"/>
          </a:p>
        </p:txBody>
      </p:sp>
      <p:sp>
        <p:nvSpPr>
          <p:cNvPr id="220163" name="Rectangle 2"/>
          <p:cNvSpPr>
            <a:spLocks noGrp="1" noRot="1" noChangeAspect="1" noChangeArrowheads="1" noTextEdit="1"/>
          </p:cNvSpPr>
          <p:nvPr>
            <p:ph type="sldImg"/>
          </p:nvPr>
        </p:nvSpPr>
        <p:spPr>
          <a:xfrm>
            <a:off x="995363" y="769938"/>
            <a:ext cx="5113337" cy="3835400"/>
          </a:xfrm>
          <a:ln/>
        </p:spPr>
      </p:sp>
      <p:sp>
        <p:nvSpPr>
          <p:cNvPr id="220164"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txBox="1">
            <a:spLocks noGrp="1" noChangeArrowheads="1"/>
          </p:cNvSpPr>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89" tIns="46595" rIns="93189" bIns="46595" anchor="b"/>
          <a:lstStyle>
            <a:lvl1pPr defTabSz="931863" eaLnBrk="0" hangingPunct="0">
              <a:defRPr kumimoji="1" sz="2800" i="1">
                <a:solidFill>
                  <a:schemeClr val="tx1"/>
                </a:solidFill>
                <a:latin typeface="Times New Roman" pitchFamily="18" charset="0"/>
                <a:ea typeface="ＭＳ Ｐゴシック" charset="-128"/>
              </a:defRPr>
            </a:lvl1pPr>
            <a:lvl2pPr marL="742950" indent="-285750" defTabSz="931863" eaLnBrk="0" hangingPunct="0">
              <a:defRPr kumimoji="1" sz="2800" i="1">
                <a:solidFill>
                  <a:schemeClr val="tx1"/>
                </a:solidFill>
                <a:latin typeface="Times New Roman" pitchFamily="18" charset="0"/>
                <a:ea typeface="ＭＳ Ｐゴシック" charset="-128"/>
              </a:defRPr>
            </a:lvl2pPr>
            <a:lvl3pPr marL="1143000" indent="-228600" defTabSz="931863" eaLnBrk="0" hangingPunct="0">
              <a:defRPr kumimoji="1" sz="2800" i="1">
                <a:solidFill>
                  <a:schemeClr val="tx1"/>
                </a:solidFill>
                <a:latin typeface="Times New Roman" pitchFamily="18" charset="0"/>
                <a:ea typeface="ＭＳ Ｐゴシック" charset="-128"/>
              </a:defRPr>
            </a:lvl3pPr>
            <a:lvl4pPr marL="1600200" indent="-228600" defTabSz="931863" eaLnBrk="0" hangingPunct="0">
              <a:defRPr kumimoji="1" sz="2800" i="1">
                <a:solidFill>
                  <a:schemeClr val="tx1"/>
                </a:solidFill>
                <a:latin typeface="Times New Roman" pitchFamily="18" charset="0"/>
                <a:ea typeface="ＭＳ Ｐゴシック" charset="-128"/>
              </a:defRPr>
            </a:lvl4pPr>
            <a:lvl5pPr marL="2057400" indent="-228600" defTabSz="931863" eaLnBrk="0" hangingPunct="0">
              <a:defRPr kumimoji="1" sz="2800" i="1">
                <a:solidFill>
                  <a:schemeClr val="tx1"/>
                </a:solidFill>
                <a:latin typeface="Times New Roman" pitchFamily="18" charset="0"/>
                <a:ea typeface="ＭＳ Ｐゴシック" charset="-128"/>
              </a:defRPr>
            </a:lvl5pPr>
            <a:lvl6pPr marL="2514600" indent="-228600" algn="ctr" defTabSz="931863" eaLnBrk="0" fontAlgn="base" hangingPunct="0">
              <a:spcBef>
                <a:spcPct val="50000"/>
              </a:spcBef>
              <a:spcAft>
                <a:spcPct val="0"/>
              </a:spcAft>
              <a:defRPr kumimoji="1" sz="2800" i="1">
                <a:solidFill>
                  <a:schemeClr val="tx1"/>
                </a:solidFill>
                <a:latin typeface="Times New Roman" pitchFamily="18" charset="0"/>
                <a:ea typeface="ＭＳ Ｐゴシック" charset="-128"/>
              </a:defRPr>
            </a:lvl6pPr>
            <a:lvl7pPr marL="2971800" indent="-228600" algn="ctr" defTabSz="931863" eaLnBrk="0" fontAlgn="base" hangingPunct="0">
              <a:spcBef>
                <a:spcPct val="50000"/>
              </a:spcBef>
              <a:spcAft>
                <a:spcPct val="0"/>
              </a:spcAft>
              <a:defRPr kumimoji="1" sz="2800" i="1">
                <a:solidFill>
                  <a:schemeClr val="tx1"/>
                </a:solidFill>
                <a:latin typeface="Times New Roman" pitchFamily="18" charset="0"/>
                <a:ea typeface="ＭＳ Ｐゴシック" charset="-128"/>
              </a:defRPr>
            </a:lvl7pPr>
            <a:lvl8pPr marL="3429000" indent="-228600" algn="ctr" defTabSz="931863" eaLnBrk="0" fontAlgn="base" hangingPunct="0">
              <a:spcBef>
                <a:spcPct val="50000"/>
              </a:spcBef>
              <a:spcAft>
                <a:spcPct val="0"/>
              </a:spcAft>
              <a:defRPr kumimoji="1" sz="2800" i="1">
                <a:solidFill>
                  <a:schemeClr val="tx1"/>
                </a:solidFill>
                <a:latin typeface="Times New Roman" pitchFamily="18" charset="0"/>
                <a:ea typeface="ＭＳ Ｐゴシック" charset="-128"/>
              </a:defRPr>
            </a:lvl8pPr>
            <a:lvl9pPr marL="3886200" indent="-228600" algn="ctr" defTabSz="931863" eaLnBrk="0" fontAlgn="base" hangingPunct="0">
              <a:spcBef>
                <a:spcPct val="50000"/>
              </a:spcBef>
              <a:spcAft>
                <a:spcPct val="0"/>
              </a:spcAft>
              <a:defRPr kumimoji="1" sz="2800" i="1">
                <a:solidFill>
                  <a:schemeClr val="tx1"/>
                </a:solidFill>
                <a:latin typeface="Times New Roman" pitchFamily="18" charset="0"/>
                <a:ea typeface="ＭＳ Ｐゴシック" charset="-128"/>
              </a:defRPr>
            </a:lvl9pPr>
          </a:lstStyle>
          <a:p>
            <a:pPr algn="r" eaLnBrk="1" hangingPunct="1"/>
            <a:fld id="{164917B9-B94E-4855-9323-3762536B902A}" type="slidenum">
              <a:rPr lang="ja-JP" altLang="en-US" sz="1200" i="0"/>
              <a:pPr algn="r" eaLnBrk="1" hangingPunct="1"/>
              <a:t>73</a:t>
            </a:fld>
            <a:endParaRPr lang="en-US" altLang="ja-JP" sz="1200" i="0"/>
          </a:p>
        </p:txBody>
      </p:sp>
      <p:sp>
        <p:nvSpPr>
          <p:cNvPr id="16387" name="Rectangle 2"/>
          <p:cNvSpPr>
            <a:spLocks noGrp="1" noRot="1" noChangeAspect="1" noChangeArrowheads="1" noTextEdit="1"/>
          </p:cNvSpPr>
          <p:nvPr>
            <p:ph type="sldImg"/>
          </p:nvPr>
        </p:nvSpPr>
        <p:spPr>
          <a:xfrm>
            <a:off x="995363" y="769938"/>
            <a:ext cx="5113337" cy="3835400"/>
          </a:xfrm>
          <a:ln/>
        </p:spPr>
      </p:sp>
      <p:sp>
        <p:nvSpPr>
          <p:cNvPr id="16388" name="Rectangle 3"/>
          <p:cNvSpPr>
            <a:spLocks noGrp="1" noChangeArrowheads="1"/>
          </p:cNvSpPr>
          <p:nvPr>
            <p:ph type="body" idx="1"/>
          </p:nvPr>
        </p:nvSpPr>
        <p:spPr>
          <a:xfrm>
            <a:off x="946150" y="4857750"/>
            <a:ext cx="5207000" cy="4606925"/>
          </a:xfrm>
          <a:noFill/>
        </p:spPr>
        <p:txBody>
          <a:bodyPr lIns="93050" tIns="46526" rIns="93050" bIns="46526"/>
          <a:lstStyle/>
          <a:p>
            <a:pPr eaLnBrk="1" hangingPunct="1"/>
            <a:endParaRPr lang="ja-JP" altLang="en-US" smtClean="0">
              <a:latin typeface="Arial"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txBox="1">
            <a:spLocks noGrp="1" noChangeArrowheads="1"/>
          </p:cNvSpPr>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89" tIns="46595" rIns="93189" bIns="46595" anchor="b"/>
          <a:lstStyle>
            <a:lvl1pPr defTabSz="931863" eaLnBrk="0" hangingPunct="0">
              <a:defRPr kumimoji="1" sz="2800" i="1">
                <a:solidFill>
                  <a:schemeClr val="tx1"/>
                </a:solidFill>
                <a:latin typeface="Times New Roman" pitchFamily="18" charset="0"/>
                <a:ea typeface="ＭＳ Ｐゴシック" charset="-128"/>
              </a:defRPr>
            </a:lvl1pPr>
            <a:lvl2pPr marL="742950" indent="-285750" defTabSz="931863" eaLnBrk="0" hangingPunct="0">
              <a:defRPr kumimoji="1" sz="2800" i="1">
                <a:solidFill>
                  <a:schemeClr val="tx1"/>
                </a:solidFill>
                <a:latin typeface="Times New Roman" pitchFamily="18" charset="0"/>
                <a:ea typeface="ＭＳ Ｐゴシック" charset="-128"/>
              </a:defRPr>
            </a:lvl2pPr>
            <a:lvl3pPr marL="1143000" indent="-228600" defTabSz="931863" eaLnBrk="0" hangingPunct="0">
              <a:defRPr kumimoji="1" sz="2800" i="1">
                <a:solidFill>
                  <a:schemeClr val="tx1"/>
                </a:solidFill>
                <a:latin typeface="Times New Roman" pitchFamily="18" charset="0"/>
                <a:ea typeface="ＭＳ Ｐゴシック" charset="-128"/>
              </a:defRPr>
            </a:lvl3pPr>
            <a:lvl4pPr marL="1600200" indent="-228600" defTabSz="931863" eaLnBrk="0" hangingPunct="0">
              <a:defRPr kumimoji="1" sz="2800" i="1">
                <a:solidFill>
                  <a:schemeClr val="tx1"/>
                </a:solidFill>
                <a:latin typeface="Times New Roman" pitchFamily="18" charset="0"/>
                <a:ea typeface="ＭＳ Ｐゴシック" charset="-128"/>
              </a:defRPr>
            </a:lvl4pPr>
            <a:lvl5pPr marL="2057400" indent="-228600" defTabSz="931863" eaLnBrk="0" hangingPunct="0">
              <a:defRPr kumimoji="1" sz="2800" i="1">
                <a:solidFill>
                  <a:schemeClr val="tx1"/>
                </a:solidFill>
                <a:latin typeface="Times New Roman" pitchFamily="18" charset="0"/>
                <a:ea typeface="ＭＳ Ｐゴシック" charset="-128"/>
              </a:defRPr>
            </a:lvl5pPr>
            <a:lvl6pPr marL="2514600" indent="-228600" algn="ctr" defTabSz="931863" eaLnBrk="0" fontAlgn="base" hangingPunct="0">
              <a:spcBef>
                <a:spcPct val="50000"/>
              </a:spcBef>
              <a:spcAft>
                <a:spcPct val="0"/>
              </a:spcAft>
              <a:defRPr kumimoji="1" sz="2800" i="1">
                <a:solidFill>
                  <a:schemeClr val="tx1"/>
                </a:solidFill>
                <a:latin typeface="Times New Roman" pitchFamily="18" charset="0"/>
                <a:ea typeface="ＭＳ Ｐゴシック" charset="-128"/>
              </a:defRPr>
            </a:lvl6pPr>
            <a:lvl7pPr marL="2971800" indent="-228600" algn="ctr" defTabSz="931863" eaLnBrk="0" fontAlgn="base" hangingPunct="0">
              <a:spcBef>
                <a:spcPct val="50000"/>
              </a:spcBef>
              <a:spcAft>
                <a:spcPct val="0"/>
              </a:spcAft>
              <a:defRPr kumimoji="1" sz="2800" i="1">
                <a:solidFill>
                  <a:schemeClr val="tx1"/>
                </a:solidFill>
                <a:latin typeface="Times New Roman" pitchFamily="18" charset="0"/>
                <a:ea typeface="ＭＳ Ｐゴシック" charset="-128"/>
              </a:defRPr>
            </a:lvl7pPr>
            <a:lvl8pPr marL="3429000" indent="-228600" algn="ctr" defTabSz="931863" eaLnBrk="0" fontAlgn="base" hangingPunct="0">
              <a:spcBef>
                <a:spcPct val="50000"/>
              </a:spcBef>
              <a:spcAft>
                <a:spcPct val="0"/>
              </a:spcAft>
              <a:defRPr kumimoji="1" sz="2800" i="1">
                <a:solidFill>
                  <a:schemeClr val="tx1"/>
                </a:solidFill>
                <a:latin typeface="Times New Roman" pitchFamily="18" charset="0"/>
                <a:ea typeface="ＭＳ Ｐゴシック" charset="-128"/>
              </a:defRPr>
            </a:lvl8pPr>
            <a:lvl9pPr marL="3886200" indent="-228600" algn="ctr" defTabSz="931863" eaLnBrk="0" fontAlgn="base" hangingPunct="0">
              <a:spcBef>
                <a:spcPct val="50000"/>
              </a:spcBef>
              <a:spcAft>
                <a:spcPct val="0"/>
              </a:spcAft>
              <a:defRPr kumimoji="1" sz="2800" i="1">
                <a:solidFill>
                  <a:schemeClr val="tx1"/>
                </a:solidFill>
                <a:latin typeface="Times New Roman" pitchFamily="18" charset="0"/>
                <a:ea typeface="ＭＳ Ｐゴシック" charset="-128"/>
              </a:defRPr>
            </a:lvl9pPr>
          </a:lstStyle>
          <a:p>
            <a:pPr algn="r" eaLnBrk="1" hangingPunct="1"/>
            <a:fld id="{5B407BDC-7051-43F0-89BC-0753D65D63AA}" type="slidenum">
              <a:rPr lang="ja-JP" altLang="en-US" sz="1200" i="0"/>
              <a:pPr algn="r" eaLnBrk="1" hangingPunct="1"/>
              <a:t>74</a:t>
            </a:fld>
            <a:endParaRPr lang="en-US" altLang="ja-JP" sz="1200" i="0"/>
          </a:p>
        </p:txBody>
      </p:sp>
      <p:sp>
        <p:nvSpPr>
          <p:cNvPr id="17411" name="Rectangle 2"/>
          <p:cNvSpPr>
            <a:spLocks noGrp="1" noRot="1" noChangeAspect="1" noChangeArrowheads="1" noTextEdit="1"/>
          </p:cNvSpPr>
          <p:nvPr>
            <p:ph type="sldImg"/>
          </p:nvPr>
        </p:nvSpPr>
        <p:spPr>
          <a:xfrm>
            <a:off x="995363" y="769938"/>
            <a:ext cx="5113337" cy="3835400"/>
          </a:xfrm>
          <a:ln/>
        </p:spPr>
      </p:sp>
      <p:sp>
        <p:nvSpPr>
          <p:cNvPr id="17412" name="Rectangle 3"/>
          <p:cNvSpPr>
            <a:spLocks noGrp="1" noChangeArrowheads="1"/>
          </p:cNvSpPr>
          <p:nvPr>
            <p:ph type="body" idx="1"/>
          </p:nvPr>
        </p:nvSpPr>
        <p:spPr>
          <a:xfrm>
            <a:off x="946150" y="4857750"/>
            <a:ext cx="5207000" cy="4606925"/>
          </a:xfrm>
          <a:noFill/>
        </p:spPr>
        <p:txBody>
          <a:bodyPr lIns="93050" tIns="46526" rIns="93050" bIns="46526"/>
          <a:lstStyle/>
          <a:p>
            <a:pPr eaLnBrk="1" hangingPunct="1"/>
            <a:endParaRPr lang="ja-JP" altLang="en-US" smtClean="0">
              <a:latin typeface="Arial"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txBox="1">
            <a:spLocks noGrp="1" noChangeArrowheads="1"/>
          </p:cNvSpPr>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89" tIns="46595" rIns="93189" bIns="46595" anchor="b"/>
          <a:lstStyle>
            <a:lvl1pPr defTabSz="931863" eaLnBrk="0" hangingPunct="0">
              <a:defRPr kumimoji="1" sz="2800" i="1">
                <a:solidFill>
                  <a:schemeClr val="tx1"/>
                </a:solidFill>
                <a:latin typeface="Times New Roman" pitchFamily="18" charset="0"/>
                <a:ea typeface="ＭＳ Ｐゴシック" charset="-128"/>
              </a:defRPr>
            </a:lvl1pPr>
            <a:lvl2pPr marL="742950" indent="-285750" defTabSz="931863" eaLnBrk="0" hangingPunct="0">
              <a:defRPr kumimoji="1" sz="2800" i="1">
                <a:solidFill>
                  <a:schemeClr val="tx1"/>
                </a:solidFill>
                <a:latin typeface="Times New Roman" pitchFamily="18" charset="0"/>
                <a:ea typeface="ＭＳ Ｐゴシック" charset="-128"/>
              </a:defRPr>
            </a:lvl2pPr>
            <a:lvl3pPr marL="1143000" indent="-228600" defTabSz="931863" eaLnBrk="0" hangingPunct="0">
              <a:defRPr kumimoji="1" sz="2800" i="1">
                <a:solidFill>
                  <a:schemeClr val="tx1"/>
                </a:solidFill>
                <a:latin typeface="Times New Roman" pitchFamily="18" charset="0"/>
                <a:ea typeface="ＭＳ Ｐゴシック" charset="-128"/>
              </a:defRPr>
            </a:lvl3pPr>
            <a:lvl4pPr marL="1600200" indent="-228600" defTabSz="931863" eaLnBrk="0" hangingPunct="0">
              <a:defRPr kumimoji="1" sz="2800" i="1">
                <a:solidFill>
                  <a:schemeClr val="tx1"/>
                </a:solidFill>
                <a:latin typeface="Times New Roman" pitchFamily="18" charset="0"/>
                <a:ea typeface="ＭＳ Ｐゴシック" charset="-128"/>
              </a:defRPr>
            </a:lvl4pPr>
            <a:lvl5pPr marL="2057400" indent="-228600" defTabSz="931863" eaLnBrk="0" hangingPunct="0">
              <a:defRPr kumimoji="1" sz="2800" i="1">
                <a:solidFill>
                  <a:schemeClr val="tx1"/>
                </a:solidFill>
                <a:latin typeface="Times New Roman" pitchFamily="18" charset="0"/>
                <a:ea typeface="ＭＳ Ｐゴシック" charset="-128"/>
              </a:defRPr>
            </a:lvl5pPr>
            <a:lvl6pPr marL="2514600" indent="-228600" algn="ctr" defTabSz="931863" eaLnBrk="0" fontAlgn="base" hangingPunct="0">
              <a:spcBef>
                <a:spcPct val="50000"/>
              </a:spcBef>
              <a:spcAft>
                <a:spcPct val="0"/>
              </a:spcAft>
              <a:defRPr kumimoji="1" sz="2800" i="1">
                <a:solidFill>
                  <a:schemeClr val="tx1"/>
                </a:solidFill>
                <a:latin typeface="Times New Roman" pitchFamily="18" charset="0"/>
                <a:ea typeface="ＭＳ Ｐゴシック" charset="-128"/>
              </a:defRPr>
            </a:lvl6pPr>
            <a:lvl7pPr marL="2971800" indent="-228600" algn="ctr" defTabSz="931863" eaLnBrk="0" fontAlgn="base" hangingPunct="0">
              <a:spcBef>
                <a:spcPct val="50000"/>
              </a:spcBef>
              <a:spcAft>
                <a:spcPct val="0"/>
              </a:spcAft>
              <a:defRPr kumimoji="1" sz="2800" i="1">
                <a:solidFill>
                  <a:schemeClr val="tx1"/>
                </a:solidFill>
                <a:latin typeface="Times New Roman" pitchFamily="18" charset="0"/>
                <a:ea typeface="ＭＳ Ｐゴシック" charset="-128"/>
              </a:defRPr>
            </a:lvl7pPr>
            <a:lvl8pPr marL="3429000" indent="-228600" algn="ctr" defTabSz="931863" eaLnBrk="0" fontAlgn="base" hangingPunct="0">
              <a:spcBef>
                <a:spcPct val="50000"/>
              </a:spcBef>
              <a:spcAft>
                <a:spcPct val="0"/>
              </a:spcAft>
              <a:defRPr kumimoji="1" sz="2800" i="1">
                <a:solidFill>
                  <a:schemeClr val="tx1"/>
                </a:solidFill>
                <a:latin typeface="Times New Roman" pitchFamily="18" charset="0"/>
                <a:ea typeface="ＭＳ Ｐゴシック" charset="-128"/>
              </a:defRPr>
            </a:lvl8pPr>
            <a:lvl9pPr marL="3886200" indent="-228600" algn="ctr" defTabSz="931863" eaLnBrk="0" fontAlgn="base" hangingPunct="0">
              <a:spcBef>
                <a:spcPct val="50000"/>
              </a:spcBef>
              <a:spcAft>
                <a:spcPct val="0"/>
              </a:spcAft>
              <a:defRPr kumimoji="1" sz="2800" i="1">
                <a:solidFill>
                  <a:schemeClr val="tx1"/>
                </a:solidFill>
                <a:latin typeface="Times New Roman" pitchFamily="18" charset="0"/>
                <a:ea typeface="ＭＳ Ｐゴシック" charset="-128"/>
              </a:defRPr>
            </a:lvl9pPr>
          </a:lstStyle>
          <a:p>
            <a:pPr algn="r" eaLnBrk="1" hangingPunct="1"/>
            <a:fld id="{3252D18A-7982-4A4E-91FB-C43041BF7B1F}" type="slidenum">
              <a:rPr lang="ja-JP" altLang="en-US" sz="1200" i="0"/>
              <a:pPr algn="r" eaLnBrk="1" hangingPunct="1"/>
              <a:t>75</a:t>
            </a:fld>
            <a:endParaRPr lang="en-US" altLang="ja-JP" sz="1200" i="0"/>
          </a:p>
        </p:txBody>
      </p:sp>
      <p:sp>
        <p:nvSpPr>
          <p:cNvPr id="18435" name="Rectangle 2"/>
          <p:cNvSpPr>
            <a:spLocks noGrp="1" noRot="1" noChangeAspect="1" noChangeArrowheads="1" noTextEdit="1"/>
          </p:cNvSpPr>
          <p:nvPr>
            <p:ph type="sldImg"/>
          </p:nvPr>
        </p:nvSpPr>
        <p:spPr>
          <a:xfrm>
            <a:off x="995363" y="769938"/>
            <a:ext cx="5113337" cy="3835400"/>
          </a:xfrm>
          <a:ln/>
        </p:spPr>
      </p:sp>
      <p:sp>
        <p:nvSpPr>
          <p:cNvPr id="18436" name="Rectangle 3"/>
          <p:cNvSpPr>
            <a:spLocks noGrp="1" noChangeArrowheads="1"/>
          </p:cNvSpPr>
          <p:nvPr>
            <p:ph type="body" idx="1"/>
          </p:nvPr>
        </p:nvSpPr>
        <p:spPr>
          <a:xfrm>
            <a:off x="946150" y="4857750"/>
            <a:ext cx="5207000" cy="4606925"/>
          </a:xfrm>
          <a:noFill/>
        </p:spPr>
        <p:txBody>
          <a:bodyPr lIns="93050" tIns="46526" rIns="93050" bIns="46526"/>
          <a:lstStyle/>
          <a:p>
            <a:pPr eaLnBrk="1" hangingPunct="1"/>
            <a:endParaRPr lang="ja-JP" altLang="en-US" smtClean="0">
              <a:latin typeface="Arial"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89" tIns="46595" rIns="93189" bIns="46595" anchor="b"/>
          <a:lstStyle>
            <a:lvl1pPr defTabSz="931863" eaLnBrk="0" hangingPunct="0">
              <a:defRPr kumimoji="1" sz="2800" i="1">
                <a:solidFill>
                  <a:schemeClr val="tx1"/>
                </a:solidFill>
                <a:latin typeface="Times New Roman" pitchFamily="18" charset="0"/>
                <a:ea typeface="ＭＳ Ｐゴシック" charset="-128"/>
              </a:defRPr>
            </a:lvl1pPr>
            <a:lvl2pPr marL="742950" indent="-285750" defTabSz="931863" eaLnBrk="0" hangingPunct="0">
              <a:defRPr kumimoji="1" sz="2800" i="1">
                <a:solidFill>
                  <a:schemeClr val="tx1"/>
                </a:solidFill>
                <a:latin typeface="Times New Roman" pitchFamily="18" charset="0"/>
                <a:ea typeface="ＭＳ Ｐゴシック" charset="-128"/>
              </a:defRPr>
            </a:lvl2pPr>
            <a:lvl3pPr marL="1143000" indent="-228600" defTabSz="931863" eaLnBrk="0" hangingPunct="0">
              <a:defRPr kumimoji="1" sz="2800" i="1">
                <a:solidFill>
                  <a:schemeClr val="tx1"/>
                </a:solidFill>
                <a:latin typeface="Times New Roman" pitchFamily="18" charset="0"/>
                <a:ea typeface="ＭＳ Ｐゴシック" charset="-128"/>
              </a:defRPr>
            </a:lvl3pPr>
            <a:lvl4pPr marL="1600200" indent="-228600" defTabSz="931863" eaLnBrk="0" hangingPunct="0">
              <a:defRPr kumimoji="1" sz="2800" i="1">
                <a:solidFill>
                  <a:schemeClr val="tx1"/>
                </a:solidFill>
                <a:latin typeface="Times New Roman" pitchFamily="18" charset="0"/>
                <a:ea typeface="ＭＳ Ｐゴシック" charset="-128"/>
              </a:defRPr>
            </a:lvl4pPr>
            <a:lvl5pPr marL="2057400" indent="-228600" defTabSz="931863" eaLnBrk="0" hangingPunct="0">
              <a:defRPr kumimoji="1" sz="2800" i="1">
                <a:solidFill>
                  <a:schemeClr val="tx1"/>
                </a:solidFill>
                <a:latin typeface="Times New Roman" pitchFamily="18" charset="0"/>
                <a:ea typeface="ＭＳ Ｐゴシック" charset="-128"/>
              </a:defRPr>
            </a:lvl5pPr>
            <a:lvl6pPr marL="2514600" indent="-228600" algn="ctr" defTabSz="931863" eaLnBrk="0" fontAlgn="base" hangingPunct="0">
              <a:spcBef>
                <a:spcPct val="50000"/>
              </a:spcBef>
              <a:spcAft>
                <a:spcPct val="0"/>
              </a:spcAft>
              <a:defRPr kumimoji="1" sz="2800" i="1">
                <a:solidFill>
                  <a:schemeClr val="tx1"/>
                </a:solidFill>
                <a:latin typeface="Times New Roman" pitchFamily="18" charset="0"/>
                <a:ea typeface="ＭＳ Ｐゴシック" charset="-128"/>
              </a:defRPr>
            </a:lvl6pPr>
            <a:lvl7pPr marL="2971800" indent="-228600" algn="ctr" defTabSz="931863" eaLnBrk="0" fontAlgn="base" hangingPunct="0">
              <a:spcBef>
                <a:spcPct val="50000"/>
              </a:spcBef>
              <a:spcAft>
                <a:spcPct val="0"/>
              </a:spcAft>
              <a:defRPr kumimoji="1" sz="2800" i="1">
                <a:solidFill>
                  <a:schemeClr val="tx1"/>
                </a:solidFill>
                <a:latin typeface="Times New Roman" pitchFamily="18" charset="0"/>
                <a:ea typeface="ＭＳ Ｐゴシック" charset="-128"/>
              </a:defRPr>
            </a:lvl7pPr>
            <a:lvl8pPr marL="3429000" indent="-228600" algn="ctr" defTabSz="931863" eaLnBrk="0" fontAlgn="base" hangingPunct="0">
              <a:spcBef>
                <a:spcPct val="50000"/>
              </a:spcBef>
              <a:spcAft>
                <a:spcPct val="0"/>
              </a:spcAft>
              <a:defRPr kumimoji="1" sz="2800" i="1">
                <a:solidFill>
                  <a:schemeClr val="tx1"/>
                </a:solidFill>
                <a:latin typeface="Times New Roman" pitchFamily="18" charset="0"/>
                <a:ea typeface="ＭＳ Ｐゴシック" charset="-128"/>
              </a:defRPr>
            </a:lvl8pPr>
            <a:lvl9pPr marL="3886200" indent="-228600" algn="ctr" defTabSz="931863" eaLnBrk="0" fontAlgn="base" hangingPunct="0">
              <a:spcBef>
                <a:spcPct val="50000"/>
              </a:spcBef>
              <a:spcAft>
                <a:spcPct val="0"/>
              </a:spcAft>
              <a:defRPr kumimoji="1" sz="2800" i="1">
                <a:solidFill>
                  <a:schemeClr val="tx1"/>
                </a:solidFill>
                <a:latin typeface="Times New Roman" pitchFamily="18" charset="0"/>
                <a:ea typeface="ＭＳ Ｐゴシック" charset="-128"/>
              </a:defRPr>
            </a:lvl9pPr>
          </a:lstStyle>
          <a:p>
            <a:pPr algn="r" eaLnBrk="1" hangingPunct="1"/>
            <a:fld id="{65984FB4-6D7F-42B4-AC10-742563B6D963}" type="slidenum">
              <a:rPr lang="ja-JP" altLang="en-US" sz="1200" i="0"/>
              <a:pPr algn="r" eaLnBrk="1" hangingPunct="1"/>
              <a:t>76</a:t>
            </a:fld>
            <a:endParaRPr lang="en-US" altLang="ja-JP" sz="1200" i="0"/>
          </a:p>
        </p:txBody>
      </p:sp>
      <p:sp>
        <p:nvSpPr>
          <p:cNvPr id="19459" name="Rectangle 2"/>
          <p:cNvSpPr>
            <a:spLocks noGrp="1" noRot="1" noChangeAspect="1" noChangeArrowheads="1" noTextEdit="1"/>
          </p:cNvSpPr>
          <p:nvPr>
            <p:ph type="sldImg"/>
          </p:nvPr>
        </p:nvSpPr>
        <p:spPr>
          <a:xfrm>
            <a:off x="995363" y="769938"/>
            <a:ext cx="5113337" cy="3835400"/>
          </a:xfrm>
          <a:ln/>
        </p:spPr>
      </p:sp>
      <p:sp>
        <p:nvSpPr>
          <p:cNvPr id="19460" name="Rectangle 3"/>
          <p:cNvSpPr>
            <a:spLocks noGrp="1" noChangeArrowheads="1"/>
          </p:cNvSpPr>
          <p:nvPr>
            <p:ph type="body" idx="1"/>
          </p:nvPr>
        </p:nvSpPr>
        <p:spPr>
          <a:xfrm>
            <a:off x="946150" y="4857750"/>
            <a:ext cx="5207000" cy="4606925"/>
          </a:xfrm>
          <a:noFill/>
        </p:spPr>
        <p:txBody>
          <a:bodyPr lIns="93050" tIns="46526" rIns="93050" bIns="46526"/>
          <a:lstStyle/>
          <a:p>
            <a:pPr eaLnBrk="1" hangingPunct="1"/>
            <a:endParaRPr lang="ja-JP" altLang="en-US" smtClean="0">
              <a:latin typeface="Arial"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89" tIns="46595" rIns="93189" bIns="46595" anchor="b"/>
          <a:lstStyle>
            <a:lvl1pPr defTabSz="931863" eaLnBrk="0" hangingPunct="0">
              <a:defRPr kumimoji="1" sz="2800" i="1">
                <a:solidFill>
                  <a:schemeClr val="tx1"/>
                </a:solidFill>
                <a:latin typeface="Times New Roman" pitchFamily="18" charset="0"/>
                <a:ea typeface="ＭＳ Ｐゴシック" charset="-128"/>
              </a:defRPr>
            </a:lvl1pPr>
            <a:lvl2pPr marL="742950" indent="-285750" defTabSz="931863" eaLnBrk="0" hangingPunct="0">
              <a:defRPr kumimoji="1" sz="2800" i="1">
                <a:solidFill>
                  <a:schemeClr val="tx1"/>
                </a:solidFill>
                <a:latin typeface="Times New Roman" pitchFamily="18" charset="0"/>
                <a:ea typeface="ＭＳ Ｐゴシック" charset="-128"/>
              </a:defRPr>
            </a:lvl2pPr>
            <a:lvl3pPr marL="1143000" indent="-228600" defTabSz="931863" eaLnBrk="0" hangingPunct="0">
              <a:defRPr kumimoji="1" sz="2800" i="1">
                <a:solidFill>
                  <a:schemeClr val="tx1"/>
                </a:solidFill>
                <a:latin typeface="Times New Roman" pitchFamily="18" charset="0"/>
                <a:ea typeface="ＭＳ Ｐゴシック" charset="-128"/>
              </a:defRPr>
            </a:lvl3pPr>
            <a:lvl4pPr marL="1600200" indent="-228600" defTabSz="931863" eaLnBrk="0" hangingPunct="0">
              <a:defRPr kumimoji="1" sz="2800" i="1">
                <a:solidFill>
                  <a:schemeClr val="tx1"/>
                </a:solidFill>
                <a:latin typeface="Times New Roman" pitchFamily="18" charset="0"/>
                <a:ea typeface="ＭＳ Ｐゴシック" charset="-128"/>
              </a:defRPr>
            </a:lvl4pPr>
            <a:lvl5pPr marL="2057400" indent="-228600" defTabSz="931863" eaLnBrk="0" hangingPunct="0">
              <a:defRPr kumimoji="1" sz="2800" i="1">
                <a:solidFill>
                  <a:schemeClr val="tx1"/>
                </a:solidFill>
                <a:latin typeface="Times New Roman" pitchFamily="18" charset="0"/>
                <a:ea typeface="ＭＳ Ｐゴシック" charset="-128"/>
              </a:defRPr>
            </a:lvl5pPr>
            <a:lvl6pPr marL="2514600" indent="-228600" algn="ctr" defTabSz="931863" eaLnBrk="0" fontAlgn="base" hangingPunct="0">
              <a:spcBef>
                <a:spcPct val="50000"/>
              </a:spcBef>
              <a:spcAft>
                <a:spcPct val="0"/>
              </a:spcAft>
              <a:defRPr kumimoji="1" sz="2800" i="1">
                <a:solidFill>
                  <a:schemeClr val="tx1"/>
                </a:solidFill>
                <a:latin typeface="Times New Roman" pitchFamily="18" charset="0"/>
                <a:ea typeface="ＭＳ Ｐゴシック" charset="-128"/>
              </a:defRPr>
            </a:lvl6pPr>
            <a:lvl7pPr marL="2971800" indent="-228600" algn="ctr" defTabSz="931863" eaLnBrk="0" fontAlgn="base" hangingPunct="0">
              <a:spcBef>
                <a:spcPct val="50000"/>
              </a:spcBef>
              <a:spcAft>
                <a:spcPct val="0"/>
              </a:spcAft>
              <a:defRPr kumimoji="1" sz="2800" i="1">
                <a:solidFill>
                  <a:schemeClr val="tx1"/>
                </a:solidFill>
                <a:latin typeface="Times New Roman" pitchFamily="18" charset="0"/>
                <a:ea typeface="ＭＳ Ｐゴシック" charset="-128"/>
              </a:defRPr>
            </a:lvl7pPr>
            <a:lvl8pPr marL="3429000" indent="-228600" algn="ctr" defTabSz="931863" eaLnBrk="0" fontAlgn="base" hangingPunct="0">
              <a:spcBef>
                <a:spcPct val="50000"/>
              </a:spcBef>
              <a:spcAft>
                <a:spcPct val="0"/>
              </a:spcAft>
              <a:defRPr kumimoji="1" sz="2800" i="1">
                <a:solidFill>
                  <a:schemeClr val="tx1"/>
                </a:solidFill>
                <a:latin typeface="Times New Roman" pitchFamily="18" charset="0"/>
                <a:ea typeface="ＭＳ Ｐゴシック" charset="-128"/>
              </a:defRPr>
            </a:lvl8pPr>
            <a:lvl9pPr marL="3886200" indent="-228600" algn="ctr" defTabSz="931863" eaLnBrk="0" fontAlgn="base" hangingPunct="0">
              <a:spcBef>
                <a:spcPct val="50000"/>
              </a:spcBef>
              <a:spcAft>
                <a:spcPct val="0"/>
              </a:spcAft>
              <a:defRPr kumimoji="1" sz="2800" i="1">
                <a:solidFill>
                  <a:schemeClr val="tx1"/>
                </a:solidFill>
                <a:latin typeface="Times New Roman" pitchFamily="18" charset="0"/>
                <a:ea typeface="ＭＳ Ｐゴシック" charset="-128"/>
              </a:defRPr>
            </a:lvl9pPr>
          </a:lstStyle>
          <a:p>
            <a:pPr algn="r" eaLnBrk="1" hangingPunct="1"/>
            <a:fld id="{A6805E7D-7C19-407A-B200-E9DEAB94E802}" type="slidenum">
              <a:rPr lang="ja-JP" altLang="en-US" sz="1200" i="0"/>
              <a:pPr algn="r" eaLnBrk="1" hangingPunct="1"/>
              <a:t>77</a:t>
            </a:fld>
            <a:endParaRPr lang="en-US" altLang="ja-JP" sz="1200" i="0"/>
          </a:p>
        </p:txBody>
      </p:sp>
      <p:sp>
        <p:nvSpPr>
          <p:cNvPr id="20483" name="Rectangle 2"/>
          <p:cNvSpPr>
            <a:spLocks noGrp="1" noRot="1" noChangeAspect="1" noChangeArrowheads="1" noTextEdit="1"/>
          </p:cNvSpPr>
          <p:nvPr>
            <p:ph type="sldImg"/>
          </p:nvPr>
        </p:nvSpPr>
        <p:spPr>
          <a:xfrm>
            <a:off x="995363" y="769938"/>
            <a:ext cx="5113337" cy="3835400"/>
          </a:xfrm>
          <a:ln/>
        </p:spPr>
      </p:sp>
      <p:sp>
        <p:nvSpPr>
          <p:cNvPr id="20484" name="Rectangle 3"/>
          <p:cNvSpPr>
            <a:spLocks noGrp="1" noChangeArrowheads="1"/>
          </p:cNvSpPr>
          <p:nvPr>
            <p:ph type="body" idx="1"/>
          </p:nvPr>
        </p:nvSpPr>
        <p:spPr>
          <a:xfrm>
            <a:off x="946150" y="4857750"/>
            <a:ext cx="5207000" cy="4606925"/>
          </a:xfrm>
          <a:noFill/>
        </p:spPr>
        <p:txBody>
          <a:bodyPr lIns="93050" tIns="46526" rIns="93050" bIns="46526"/>
          <a:lstStyle/>
          <a:p>
            <a:pPr eaLnBrk="1" hangingPunct="1"/>
            <a:endParaRPr lang="ja-JP" altLang="en-US" smtClean="0">
              <a:latin typeface="Arial"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89" tIns="46595" rIns="93189" bIns="46595" anchor="b"/>
          <a:lstStyle>
            <a:lvl1pPr defTabSz="931863" eaLnBrk="0" hangingPunct="0">
              <a:defRPr kumimoji="1" sz="2800" i="1">
                <a:solidFill>
                  <a:schemeClr val="tx1"/>
                </a:solidFill>
                <a:latin typeface="Times New Roman" pitchFamily="18" charset="0"/>
                <a:ea typeface="ＭＳ Ｐゴシック" charset="-128"/>
              </a:defRPr>
            </a:lvl1pPr>
            <a:lvl2pPr marL="742950" indent="-285750" defTabSz="931863" eaLnBrk="0" hangingPunct="0">
              <a:defRPr kumimoji="1" sz="2800" i="1">
                <a:solidFill>
                  <a:schemeClr val="tx1"/>
                </a:solidFill>
                <a:latin typeface="Times New Roman" pitchFamily="18" charset="0"/>
                <a:ea typeface="ＭＳ Ｐゴシック" charset="-128"/>
              </a:defRPr>
            </a:lvl2pPr>
            <a:lvl3pPr marL="1143000" indent="-228600" defTabSz="931863" eaLnBrk="0" hangingPunct="0">
              <a:defRPr kumimoji="1" sz="2800" i="1">
                <a:solidFill>
                  <a:schemeClr val="tx1"/>
                </a:solidFill>
                <a:latin typeface="Times New Roman" pitchFamily="18" charset="0"/>
                <a:ea typeface="ＭＳ Ｐゴシック" charset="-128"/>
              </a:defRPr>
            </a:lvl3pPr>
            <a:lvl4pPr marL="1600200" indent="-228600" defTabSz="931863" eaLnBrk="0" hangingPunct="0">
              <a:defRPr kumimoji="1" sz="2800" i="1">
                <a:solidFill>
                  <a:schemeClr val="tx1"/>
                </a:solidFill>
                <a:latin typeface="Times New Roman" pitchFamily="18" charset="0"/>
                <a:ea typeface="ＭＳ Ｐゴシック" charset="-128"/>
              </a:defRPr>
            </a:lvl4pPr>
            <a:lvl5pPr marL="2057400" indent="-228600" defTabSz="931863" eaLnBrk="0" hangingPunct="0">
              <a:defRPr kumimoji="1" sz="2800" i="1">
                <a:solidFill>
                  <a:schemeClr val="tx1"/>
                </a:solidFill>
                <a:latin typeface="Times New Roman" pitchFamily="18" charset="0"/>
                <a:ea typeface="ＭＳ Ｐゴシック" charset="-128"/>
              </a:defRPr>
            </a:lvl5pPr>
            <a:lvl6pPr marL="2514600" indent="-228600" algn="ctr" defTabSz="931863" eaLnBrk="0" fontAlgn="base" hangingPunct="0">
              <a:spcBef>
                <a:spcPct val="50000"/>
              </a:spcBef>
              <a:spcAft>
                <a:spcPct val="0"/>
              </a:spcAft>
              <a:defRPr kumimoji="1" sz="2800" i="1">
                <a:solidFill>
                  <a:schemeClr val="tx1"/>
                </a:solidFill>
                <a:latin typeface="Times New Roman" pitchFamily="18" charset="0"/>
                <a:ea typeface="ＭＳ Ｐゴシック" charset="-128"/>
              </a:defRPr>
            </a:lvl6pPr>
            <a:lvl7pPr marL="2971800" indent="-228600" algn="ctr" defTabSz="931863" eaLnBrk="0" fontAlgn="base" hangingPunct="0">
              <a:spcBef>
                <a:spcPct val="50000"/>
              </a:spcBef>
              <a:spcAft>
                <a:spcPct val="0"/>
              </a:spcAft>
              <a:defRPr kumimoji="1" sz="2800" i="1">
                <a:solidFill>
                  <a:schemeClr val="tx1"/>
                </a:solidFill>
                <a:latin typeface="Times New Roman" pitchFamily="18" charset="0"/>
                <a:ea typeface="ＭＳ Ｐゴシック" charset="-128"/>
              </a:defRPr>
            </a:lvl7pPr>
            <a:lvl8pPr marL="3429000" indent="-228600" algn="ctr" defTabSz="931863" eaLnBrk="0" fontAlgn="base" hangingPunct="0">
              <a:spcBef>
                <a:spcPct val="50000"/>
              </a:spcBef>
              <a:spcAft>
                <a:spcPct val="0"/>
              </a:spcAft>
              <a:defRPr kumimoji="1" sz="2800" i="1">
                <a:solidFill>
                  <a:schemeClr val="tx1"/>
                </a:solidFill>
                <a:latin typeface="Times New Roman" pitchFamily="18" charset="0"/>
                <a:ea typeface="ＭＳ Ｐゴシック" charset="-128"/>
              </a:defRPr>
            </a:lvl8pPr>
            <a:lvl9pPr marL="3886200" indent="-228600" algn="ctr" defTabSz="931863" eaLnBrk="0" fontAlgn="base" hangingPunct="0">
              <a:spcBef>
                <a:spcPct val="50000"/>
              </a:spcBef>
              <a:spcAft>
                <a:spcPct val="0"/>
              </a:spcAft>
              <a:defRPr kumimoji="1" sz="2800" i="1">
                <a:solidFill>
                  <a:schemeClr val="tx1"/>
                </a:solidFill>
                <a:latin typeface="Times New Roman" pitchFamily="18" charset="0"/>
                <a:ea typeface="ＭＳ Ｐゴシック" charset="-128"/>
              </a:defRPr>
            </a:lvl9pPr>
          </a:lstStyle>
          <a:p>
            <a:pPr algn="r" eaLnBrk="1" hangingPunct="1"/>
            <a:fld id="{058AC78E-EDAF-401F-B0AC-958F4B8273D1}" type="slidenum">
              <a:rPr lang="ja-JP" altLang="en-US" sz="1200" i="0"/>
              <a:pPr algn="r" eaLnBrk="1" hangingPunct="1"/>
              <a:t>78</a:t>
            </a:fld>
            <a:endParaRPr lang="en-US" altLang="ja-JP" sz="1200" i="0"/>
          </a:p>
        </p:txBody>
      </p:sp>
      <p:sp>
        <p:nvSpPr>
          <p:cNvPr id="21507" name="Rectangle 2"/>
          <p:cNvSpPr>
            <a:spLocks noGrp="1" noRot="1" noChangeAspect="1" noChangeArrowheads="1" noTextEdit="1"/>
          </p:cNvSpPr>
          <p:nvPr>
            <p:ph type="sldImg"/>
          </p:nvPr>
        </p:nvSpPr>
        <p:spPr>
          <a:xfrm>
            <a:off x="995363" y="769938"/>
            <a:ext cx="5113337" cy="3835400"/>
          </a:xfrm>
          <a:ln/>
        </p:spPr>
      </p:sp>
      <p:sp>
        <p:nvSpPr>
          <p:cNvPr id="21508" name="Rectangle 3"/>
          <p:cNvSpPr>
            <a:spLocks noGrp="1" noChangeArrowheads="1"/>
          </p:cNvSpPr>
          <p:nvPr>
            <p:ph type="body" idx="1"/>
          </p:nvPr>
        </p:nvSpPr>
        <p:spPr>
          <a:xfrm>
            <a:off x="946150" y="4857750"/>
            <a:ext cx="5207000" cy="4606925"/>
          </a:xfrm>
          <a:noFill/>
        </p:spPr>
        <p:txBody>
          <a:bodyPr lIns="93050" tIns="46526" rIns="93050" bIns="46526"/>
          <a:lstStyle/>
          <a:p>
            <a:pPr eaLnBrk="1" hangingPunct="1"/>
            <a:endParaRPr lang="ja-JP" altLang="en-US" smtClean="0">
              <a:latin typeface="Arial"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89" tIns="46595" rIns="93189" bIns="46595" anchor="b"/>
          <a:lstStyle>
            <a:lvl1pPr defTabSz="931863" eaLnBrk="0" hangingPunct="0">
              <a:defRPr kumimoji="1" sz="2800" i="1">
                <a:solidFill>
                  <a:schemeClr val="tx1"/>
                </a:solidFill>
                <a:latin typeface="Times New Roman" pitchFamily="18" charset="0"/>
                <a:ea typeface="ＭＳ Ｐゴシック" charset="-128"/>
              </a:defRPr>
            </a:lvl1pPr>
            <a:lvl2pPr marL="742950" indent="-285750" defTabSz="931863" eaLnBrk="0" hangingPunct="0">
              <a:defRPr kumimoji="1" sz="2800" i="1">
                <a:solidFill>
                  <a:schemeClr val="tx1"/>
                </a:solidFill>
                <a:latin typeface="Times New Roman" pitchFamily="18" charset="0"/>
                <a:ea typeface="ＭＳ Ｐゴシック" charset="-128"/>
              </a:defRPr>
            </a:lvl2pPr>
            <a:lvl3pPr marL="1143000" indent="-228600" defTabSz="931863" eaLnBrk="0" hangingPunct="0">
              <a:defRPr kumimoji="1" sz="2800" i="1">
                <a:solidFill>
                  <a:schemeClr val="tx1"/>
                </a:solidFill>
                <a:latin typeface="Times New Roman" pitchFamily="18" charset="0"/>
                <a:ea typeface="ＭＳ Ｐゴシック" charset="-128"/>
              </a:defRPr>
            </a:lvl3pPr>
            <a:lvl4pPr marL="1600200" indent="-228600" defTabSz="931863" eaLnBrk="0" hangingPunct="0">
              <a:defRPr kumimoji="1" sz="2800" i="1">
                <a:solidFill>
                  <a:schemeClr val="tx1"/>
                </a:solidFill>
                <a:latin typeface="Times New Roman" pitchFamily="18" charset="0"/>
                <a:ea typeface="ＭＳ Ｐゴシック" charset="-128"/>
              </a:defRPr>
            </a:lvl4pPr>
            <a:lvl5pPr marL="2057400" indent="-228600" defTabSz="931863" eaLnBrk="0" hangingPunct="0">
              <a:defRPr kumimoji="1" sz="2800" i="1">
                <a:solidFill>
                  <a:schemeClr val="tx1"/>
                </a:solidFill>
                <a:latin typeface="Times New Roman" pitchFamily="18" charset="0"/>
                <a:ea typeface="ＭＳ Ｐゴシック" charset="-128"/>
              </a:defRPr>
            </a:lvl5pPr>
            <a:lvl6pPr marL="2514600" indent="-228600" algn="ctr" defTabSz="931863" eaLnBrk="0" fontAlgn="base" hangingPunct="0">
              <a:spcBef>
                <a:spcPct val="50000"/>
              </a:spcBef>
              <a:spcAft>
                <a:spcPct val="0"/>
              </a:spcAft>
              <a:defRPr kumimoji="1" sz="2800" i="1">
                <a:solidFill>
                  <a:schemeClr val="tx1"/>
                </a:solidFill>
                <a:latin typeface="Times New Roman" pitchFamily="18" charset="0"/>
                <a:ea typeface="ＭＳ Ｐゴシック" charset="-128"/>
              </a:defRPr>
            </a:lvl6pPr>
            <a:lvl7pPr marL="2971800" indent="-228600" algn="ctr" defTabSz="931863" eaLnBrk="0" fontAlgn="base" hangingPunct="0">
              <a:spcBef>
                <a:spcPct val="50000"/>
              </a:spcBef>
              <a:spcAft>
                <a:spcPct val="0"/>
              </a:spcAft>
              <a:defRPr kumimoji="1" sz="2800" i="1">
                <a:solidFill>
                  <a:schemeClr val="tx1"/>
                </a:solidFill>
                <a:latin typeface="Times New Roman" pitchFamily="18" charset="0"/>
                <a:ea typeface="ＭＳ Ｐゴシック" charset="-128"/>
              </a:defRPr>
            </a:lvl7pPr>
            <a:lvl8pPr marL="3429000" indent="-228600" algn="ctr" defTabSz="931863" eaLnBrk="0" fontAlgn="base" hangingPunct="0">
              <a:spcBef>
                <a:spcPct val="50000"/>
              </a:spcBef>
              <a:spcAft>
                <a:spcPct val="0"/>
              </a:spcAft>
              <a:defRPr kumimoji="1" sz="2800" i="1">
                <a:solidFill>
                  <a:schemeClr val="tx1"/>
                </a:solidFill>
                <a:latin typeface="Times New Roman" pitchFamily="18" charset="0"/>
                <a:ea typeface="ＭＳ Ｐゴシック" charset="-128"/>
              </a:defRPr>
            </a:lvl8pPr>
            <a:lvl9pPr marL="3886200" indent="-228600" algn="ctr" defTabSz="931863" eaLnBrk="0" fontAlgn="base" hangingPunct="0">
              <a:spcBef>
                <a:spcPct val="50000"/>
              </a:spcBef>
              <a:spcAft>
                <a:spcPct val="0"/>
              </a:spcAft>
              <a:defRPr kumimoji="1" sz="2800" i="1">
                <a:solidFill>
                  <a:schemeClr val="tx1"/>
                </a:solidFill>
                <a:latin typeface="Times New Roman" pitchFamily="18" charset="0"/>
                <a:ea typeface="ＭＳ Ｐゴシック" charset="-128"/>
              </a:defRPr>
            </a:lvl9pPr>
          </a:lstStyle>
          <a:p>
            <a:pPr algn="r" eaLnBrk="1" hangingPunct="1"/>
            <a:fld id="{24F4FD7C-9F77-405F-999C-BB25FBA1C812}" type="slidenum">
              <a:rPr lang="ja-JP" altLang="en-US" sz="1200" i="0"/>
              <a:pPr algn="r" eaLnBrk="1" hangingPunct="1"/>
              <a:t>79</a:t>
            </a:fld>
            <a:endParaRPr lang="en-US" altLang="ja-JP" sz="1200" i="0"/>
          </a:p>
        </p:txBody>
      </p:sp>
      <p:sp>
        <p:nvSpPr>
          <p:cNvPr id="22531" name="Rectangle 2"/>
          <p:cNvSpPr>
            <a:spLocks noGrp="1" noRot="1" noChangeAspect="1" noChangeArrowheads="1" noTextEdit="1"/>
          </p:cNvSpPr>
          <p:nvPr>
            <p:ph type="sldImg"/>
          </p:nvPr>
        </p:nvSpPr>
        <p:spPr>
          <a:xfrm>
            <a:off x="995363" y="769938"/>
            <a:ext cx="5113337" cy="3835400"/>
          </a:xfrm>
          <a:ln/>
        </p:spPr>
      </p:sp>
      <p:sp>
        <p:nvSpPr>
          <p:cNvPr id="22532" name="Rectangle 3"/>
          <p:cNvSpPr>
            <a:spLocks noGrp="1" noChangeArrowheads="1"/>
          </p:cNvSpPr>
          <p:nvPr>
            <p:ph type="body" idx="1"/>
          </p:nvPr>
        </p:nvSpPr>
        <p:spPr>
          <a:xfrm>
            <a:off x="946150" y="4857750"/>
            <a:ext cx="5207000" cy="4606925"/>
          </a:xfrm>
          <a:noFill/>
        </p:spPr>
        <p:txBody>
          <a:bodyPr lIns="93050" tIns="46526" rIns="93050" bIns="46526"/>
          <a:lstStyle/>
          <a:p>
            <a:pPr eaLnBrk="1" hangingPunct="1"/>
            <a:endParaRPr lang="ja-JP" altLang="en-US" smtClean="0">
              <a:latin typeface="Arial"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70F1F919-6C8B-4978-8EFE-26CF344D9F9B}" type="slidenum">
              <a:rPr lang="ja-JP" altLang="en-US" sz="1200" i="0" smtClean="0"/>
              <a:pPr eaLnBrk="1" hangingPunct="1"/>
              <a:t>84</a:t>
            </a:fld>
            <a:endParaRPr lang="en-US" altLang="ja-JP" sz="1200" i="0" smtClean="0"/>
          </a:p>
        </p:txBody>
      </p:sp>
      <p:sp>
        <p:nvSpPr>
          <p:cNvPr id="362499" name="Rectangle 2"/>
          <p:cNvSpPr>
            <a:spLocks noGrp="1" noRot="1" noChangeAspect="1" noChangeArrowheads="1" noTextEdit="1"/>
          </p:cNvSpPr>
          <p:nvPr>
            <p:ph type="sldImg"/>
          </p:nvPr>
        </p:nvSpPr>
        <p:spPr>
          <a:xfrm>
            <a:off x="995363" y="769938"/>
            <a:ext cx="5113337" cy="3835400"/>
          </a:xfrm>
          <a:ln/>
        </p:spPr>
      </p:sp>
      <p:sp>
        <p:nvSpPr>
          <p:cNvPr id="362500"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DFEBFC2F-1B2C-4F60-9B04-B52F0BDAB448}" type="slidenum">
              <a:rPr lang="ja-JP" altLang="en-US" sz="1200" i="0" smtClean="0"/>
              <a:pPr eaLnBrk="1" hangingPunct="1"/>
              <a:t>86</a:t>
            </a:fld>
            <a:endParaRPr lang="en-US" altLang="ja-JP" sz="1200" i="0" smtClean="0"/>
          </a:p>
        </p:txBody>
      </p:sp>
      <p:sp>
        <p:nvSpPr>
          <p:cNvPr id="363523" name="Rectangle 2"/>
          <p:cNvSpPr>
            <a:spLocks noGrp="1" noRot="1" noChangeAspect="1" noChangeArrowheads="1" noTextEdit="1"/>
          </p:cNvSpPr>
          <p:nvPr>
            <p:ph type="sldImg"/>
          </p:nvPr>
        </p:nvSpPr>
        <p:spPr>
          <a:xfrm>
            <a:off x="995363" y="769938"/>
            <a:ext cx="5113337" cy="3835400"/>
          </a:xfrm>
          <a:ln/>
        </p:spPr>
      </p:sp>
      <p:sp>
        <p:nvSpPr>
          <p:cNvPr id="363524"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CF889ED3-8439-43A9-8D92-C72EA129A969}" type="slidenum">
              <a:rPr lang="ja-JP" altLang="en-US" sz="1200" i="0" smtClean="0"/>
              <a:pPr eaLnBrk="1" hangingPunct="1"/>
              <a:t>87</a:t>
            </a:fld>
            <a:endParaRPr lang="en-US" altLang="ja-JP" sz="1200" i="0" smtClean="0"/>
          </a:p>
        </p:txBody>
      </p:sp>
      <p:sp>
        <p:nvSpPr>
          <p:cNvPr id="364547" name="Rectangle 2"/>
          <p:cNvSpPr>
            <a:spLocks noGrp="1" noRot="1" noChangeAspect="1" noChangeArrowheads="1" noTextEdit="1"/>
          </p:cNvSpPr>
          <p:nvPr>
            <p:ph type="sldImg"/>
          </p:nvPr>
        </p:nvSpPr>
        <p:spPr>
          <a:xfrm>
            <a:off x="995363" y="769938"/>
            <a:ext cx="5113337" cy="3835400"/>
          </a:xfrm>
          <a:ln/>
        </p:spPr>
      </p:sp>
      <p:sp>
        <p:nvSpPr>
          <p:cNvPr id="364548"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24BD5520-DAD2-49F7-A67A-FCACB8D2E0C5}" type="slidenum">
              <a:rPr lang="ja-JP" altLang="en-US" sz="1200" i="0" smtClean="0"/>
              <a:pPr eaLnBrk="1" hangingPunct="1"/>
              <a:t>8</a:t>
            </a:fld>
            <a:endParaRPr lang="en-US" altLang="ja-JP" sz="1200" i="0" smtClean="0"/>
          </a:p>
        </p:txBody>
      </p:sp>
      <p:sp>
        <p:nvSpPr>
          <p:cNvPr id="220163" name="Rectangle 2"/>
          <p:cNvSpPr>
            <a:spLocks noGrp="1" noRot="1" noChangeAspect="1" noChangeArrowheads="1" noTextEdit="1"/>
          </p:cNvSpPr>
          <p:nvPr>
            <p:ph type="sldImg"/>
          </p:nvPr>
        </p:nvSpPr>
        <p:spPr>
          <a:xfrm>
            <a:off x="995363" y="769938"/>
            <a:ext cx="5113337" cy="3835400"/>
          </a:xfrm>
          <a:ln/>
        </p:spPr>
      </p:sp>
      <p:sp>
        <p:nvSpPr>
          <p:cNvPr id="220164"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FC6922F1-3036-4BB6-B322-1813F14657B4}" type="slidenum">
              <a:rPr lang="ja-JP" altLang="en-US" sz="1200" i="0" smtClean="0"/>
              <a:pPr eaLnBrk="1" hangingPunct="1"/>
              <a:t>88</a:t>
            </a:fld>
            <a:endParaRPr lang="en-US" altLang="ja-JP" sz="1200" i="0" smtClean="0"/>
          </a:p>
        </p:txBody>
      </p:sp>
      <p:sp>
        <p:nvSpPr>
          <p:cNvPr id="365571" name="Rectangle 2"/>
          <p:cNvSpPr>
            <a:spLocks noGrp="1" noRot="1" noChangeAspect="1" noChangeArrowheads="1" noTextEdit="1"/>
          </p:cNvSpPr>
          <p:nvPr>
            <p:ph type="sldImg"/>
          </p:nvPr>
        </p:nvSpPr>
        <p:spPr>
          <a:xfrm>
            <a:off x="995363" y="769938"/>
            <a:ext cx="5113337" cy="3835400"/>
          </a:xfrm>
          <a:ln/>
        </p:spPr>
      </p:sp>
      <p:sp>
        <p:nvSpPr>
          <p:cNvPr id="365572"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EC6AD38A-4D1E-464D-8C4D-96AA7C6F8C2E}" type="slidenum">
              <a:rPr lang="ja-JP" altLang="en-US" sz="1200" i="0" smtClean="0"/>
              <a:pPr eaLnBrk="1" hangingPunct="1"/>
              <a:t>89</a:t>
            </a:fld>
            <a:endParaRPr lang="en-US" altLang="ja-JP" sz="1200" i="0" smtClean="0"/>
          </a:p>
        </p:txBody>
      </p:sp>
      <p:sp>
        <p:nvSpPr>
          <p:cNvPr id="366595" name="Rectangle 2"/>
          <p:cNvSpPr>
            <a:spLocks noGrp="1" noRot="1" noChangeAspect="1" noChangeArrowheads="1" noTextEdit="1"/>
          </p:cNvSpPr>
          <p:nvPr>
            <p:ph type="sldImg"/>
          </p:nvPr>
        </p:nvSpPr>
        <p:spPr>
          <a:xfrm>
            <a:off x="995363" y="769938"/>
            <a:ext cx="5113337" cy="3835400"/>
          </a:xfrm>
          <a:ln/>
        </p:spPr>
      </p:sp>
      <p:sp>
        <p:nvSpPr>
          <p:cNvPr id="366596"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p:cNvSpPr>
            <a:spLocks noGrp="1" noChangeArrowheads="1"/>
          </p:cNvSpPr>
          <p:nvPr>
            <p:ph type="sldNum" sz="quarter" idx="5"/>
          </p:nvPr>
        </p:nvSpPr>
        <p:spPr>
          <a:noFill/>
        </p:spPr>
        <p:txBody>
          <a:bodyPr/>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EC6AD38A-4D1E-464D-8C4D-96AA7C6F8C2E}" type="slidenum">
              <a:rPr lang="ja-JP" altLang="en-US" sz="1200" i="0" smtClean="0"/>
              <a:pPr eaLnBrk="1" hangingPunct="1"/>
              <a:t>90</a:t>
            </a:fld>
            <a:endParaRPr lang="en-US" altLang="ja-JP" sz="1200" i="0" smtClean="0"/>
          </a:p>
        </p:txBody>
      </p:sp>
      <p:sp>
        <p:nvSpPr>
          <p:cNvPr id="366595" name="Rectangle 2"/>
          <p:cNvSpPr>
            <a:spLocks noGrp="1" noRot="1" noChangeAspect="1" noChangeArrowheads="1" noTextEdit="1"/>
          </p:cNvSpPr>
          <p:nvPr>
            <p:ph type="sldImg"/>
          </p:nvPr>
        </p:nvSpPr>
        <p:spPr>
          <a:xfrm>
            <a:off x="995363" y="769938"/>
            <a:ext cx="5113337" cy="3835400"/>
          </a:xfrm>
          <a:ln/>
        </p:spPr>
      </p:sp>
      <p:sp>
        <p:nvSpPr>
          <p:cNvPr id="366596" name="Rectangle 3"/>
          <p:cNvSpPr>
            <a:spLocks noGrp="1" noChangeArrowheads="1"/>
          </p:cNvSpPr>
          <p:nvPr>
            <p:ph type="body" idx="1"/>
          </p:nvPr>
        </p:nvSpPr>
        <p:spPr>
          <a:xfrm>
            <a:off x="946150" y="4857750"/>
            <a:ext cx="5207000" cy="4606925"/>
          </a:xfrm>
          <a:noFill/>
        </p:spPr>
        <p:txBody>
          <a:bodyPr lIns="93059" tIns="46530" rIns="93059" bIns="46530"/>
          <a:lstStyle/>
          <a:p>
            <a:pPr eaLnBrk="1" hangingPunct="1"/>
            <a:endParaRPr lang="ja-JP" altLang="en-US" smtClean="0">
              <a:latin typeface="Arial"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7"/>
          <p:cNvSpPr>
            <a:spLocks noGrp="1" noChangeArrowheads="1"/>
          </p:cNvSpPr>
          <p:nvPr>
            <p:ph type="sldNum" sz="quarter" idx="5"/>
          </p:nvPr>
        </p:nvSpPr>
        <p:spPr>
          <a:noFill/>
        </p:spPr>
        <p:txBody>
          <a:bodyPr/>
          <a:lstStyle>
            <a:lvl1pPr defTabSz="931713" eaLnBrk="0" hangingPunct="0">
              <a:defRPr kumimoji="1" sz="2400" i="1">
                <a:solidFill>
                  <a:schemeClr val="tx1"/>
                </a:solidFill>
                <a:latin typeface="Times New Roman" pitchFamily="18" charset="0"/>
                <a:ea typeface="ＭＳ Ｐゴシック" pitchFamily="50" charset="-128"/>
              </a:defRPr>
            </a:lvl1pPr>
            <a:lvl2pPr marL="742830" indent="-285704" defTabSz="931713" eaLnBrk="0" hangingPunct="0">
              <a:defRPr kumimoji="1" sz="2400" i="1">
                <a:solidFill>
                  <a:schemeClr val="tx1"/>
                </a:solidFill>
                <a:latin typeface="Times New Roman" pitchFamily="18" charset="0"/>
                <a:ea typeface="ＭＳ Ｐゴシック" pitchFamily="50" charset="-128"/>
              </a:defRPr>
            </a:lvl2pPr>
            <a:lvl3pPr marL="1142816" indent="-228563" defTabSz="931713" eaLnBrk="0" hangingPunct="0">
              <a:defRPr kumimoji="1" sz="2400" i="1">
                <a:solidFill>
                  <a:schemeClr val="tx1"/>
                </a:solidFill>
                <a:latin typeface="Times New Roman" pitchFamily="18" charset="0"/>
                <a:ea typeface="ＭＳ Ｐゴシック" pitchFamily="50" charset="-128"/>
              </a:defRPr>
            </a:lvl3pPr>
            <a:lvl4pPr marL="1599943" indent="-228563" defTabSz="931713" eaLnBrk="0" hangingPunct="0">
              <a:defRPr kumimoji="1" sz="2400" i="1">
                <a:solidFill>
                  <a:schemeClr val="tx1"/>
                </a:solidFill>
                <a:latin typeface="Times New Roman" pitchFamily="18" charset="0"/>
                <a:ea typeface="ＭＳ Ｐゴシック" pitchFamily="50" charset="-128"/>
              </a:defRPr>
            </a:lvl4pPr>
            <a:lvl5pPr marL="2057068" indent="-228563" defTabSz="931713" eaLnBrk="0" hangingPunct="0">
              <a:defRPr kumimoji="1" sz="2400" i="1">
                <a:solidFill>
                  <a:schemeClr val="tx1"/>
                </a:solidFill>
                <a:latin typeface="Times New Roman" pitchFamily="18" charset="0"/>
                <a:ea typeface="ＭＳ Ｐゴシック" pitchFamily="50" charset="-128"/>
              </a:defRPr>
            </a:lvl5pPr>
            <a:lvl6pPr marL="2514194" indent="-228563" algn="ctr" defTabSz="9317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321" indent="-228563" algn="ctr" defTabSz="9317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8447" indent="-228563" algn="ctr" defTabSz="9317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5574" indent="-228563" algn="ctr" defTabSz="93171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40768205-E73D-4FD1-A95F-627FCA014FC1}" type="slidenum">
              <a:rPr lang="ja-JP" altLang="en-US" sz="1100" i="0"/>
              <a:pPr eaLnBrk="1" hangingPunct="1"/>
              <a:t>92</a:t>
            </a:fld>
            <a:endParaRPr lang="en-US" altLang="ja-JP" sz="1100" i="0"/>
          </a:p>
        </p:txBody>
      </p:sp>
      <p:sp>
        <p:nvSpPr>
          <p:cNvPr id="328707" name="Rectangle 7"/>
          <p:cNvSpPr txBox="1">
            <a:spLocks noGrp="1" noChangeArrowheads="1"/>
          </p:cNvSpPr>
          <p:nvPr/>
        </p:nvSpPr>
        <p:spPr bwMode="auto">
          <a:xfrm>
            <a:off x="4022726"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40" tIns="46570" rIns="93140" bIns="46570" anchor="b"/>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r" eaLnBrk="1" hangingPunct="1">
              <a:spcBef>
                <a:spcPct val="0"/>
              </a:spcBef>
            </a:pPr>
            <a:fld id="{1DD60B8C-7ACB-4F9F-ABA9-C55D3C688CE3}" type="slidenum">
              <a:rPr lang="en-US" altLang="ja-JP" sz="1100" i="0"/>
              <a:pPr algn="r" eaLnBrk="1" hangingPunct="1">
                <a:spcBef>
                  <a:spcPct val="0"/>
                </a:spcBef>
              </a:pPr>
              <a:t>92</a:t>
            </a:fld>
            <a:endParaRPr lang="en-US" altLang="ja-JP" sz="1100" i="0"/>
          </a:p>
        </p:txBody>
      </p:sp>
      <p:sp>
        <p:nvSpPr>
          <p:cNvPr id="328708" name="Rectangle 2"/>
          <p:cNvSpPr>
            <a:spLocks noGrp="1" noRot="1" noChangeAspect="1" noChangeArrowheads="1" noTextEdit="1"/>
          </p:cNvSpPr>
          <p:nvPr>
            <p:ph type="sldImg"/>
          </p:nvPr>
        </p:nvSpPr>
        <p:spPr>
          <a:xfrm>
            <a:off x="996950" y="769938"/>
            <a:ext cx="5113338" cy="3835400"/>
          </a:xfrm>
          <a:ln/>
        </p:spPr>
      </p:sp>
      <p:sp>
        <p:nvSpPr>
          <p:cNvPr id="328709" name="Rectangle 3"/>
          <p:cNvSpPr>
            <a:spLocks noGrp="1" noChangeArrowheads="1"/>
          </p:cNvSpPr>
          <p:nvPr>
            <p:ph type="body" idx="1"/>
          </p:nvPr>
        </p:nvSpPr>
        <p:spPr>
          <a:xfrm>
            <a:off x="944564" y="4859339"/>
            <a:ext cx="5210175" cy="4605337"/>
          </a:xfrm>
          <a:noFill/>
        </p:spPr>
        <p:txBody>
          <a:bodyPr lIns="93146" tIns="46572" rIns="93146" bIns="46572"/>
          <a:lstStyle/>
          <a:p>
            <a:pPr eaLnBrk="1" hangingPunct="1"/>
            <a:endParaRPr lang="ja-JP" altLang="ja-JP" smtClean="0">
              <a:latin typeface="Arial"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43033" eaLnBrk="0" hangingPunct="0">
              <a:defRPr kumimoji="1" sz="2500">
                <a:solidFill>
                  <a:schemeClr val="tx1"/>
                </a:solidFill>
                <a:latin typeface="Times New Roman" pitchFamily="18" charset="0"/>
                <a:ea typeface="ＭＳ Ｐゴシック" pitchFamily="50" charset="-128"/>
              </a:defRPr>
            </a:lvl1pPr>
            <a:lvl2pPr marL="775640" indent="-298323" defTabSz="943033" eaLnBrk="0" hangingPunct="0">
              <a:defRPr kumimoji="1" sz="2500">
                <a:solidFill>
                  <a:schemeClr val="tx1"/>
                </a:solidFill>
                <a:latin typeface="Times New Roman" pitchFamily="18" charset="0"/>
                <a:ea typeface="ＭＳ Ｐゴシック" pitchFamily="50" charset="-128"/>
              </a:defRPr>
            </a:lvl2pPr>
            <a:lvl3pPr marL="1193292" indent="-238658" defTabSz="943033" eaLnBrk="0" hangingPunct="0">
              <a:defRPr kumimoji="1" sz="2500">
                <a:solidFill>
                  <a:schemeClr val="tx1"/>
                </a:solidFill>
                <a:latin typeface="Times New Roman" pitchFamily="18" charset="0"/>
                <a:ea typeface="ＭＳ Ｐゴシック" pitchFamily="50" charset="-128"/>
              </a:defRPr>
            </a:lvl3pPr>
            <a:lvl4pPr marL="1670609" indent="-238658" defTabSz="943033" eaLnBrk="0" hangingPunct="0">
              <a:defRPr kumimoji="1" sz="2500">
                <a:solidFill>
                  <a:schemeClr val="tx1"/>
                </a:solidFill>
                <a:latin typeface="Times New Roman" pitchFamily="18" charset="0"/>
                <a:ea typeface="ＭＳ Ｐゴシック" pitchFamily="50" charset="-128"/>
              </a:defRPr>
            </a:lvl4pPr>
            <a:lvl5pPr marL="2147926" indent="-238658" defTabSz="943033" eaLnBrk="0" hangingPunct="0">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93</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4290" tIns="47144" rIns="94290" bIns="47144"/>
          <a:lstStyle/>
          <a:p>
            <a:pPr eaLnBrk="1" hangingPunct="1"/>
            <a:endParaRPr lang="ja-JP" altLang="ja-JP"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43033" eaLnBrk="0" hangingPunct="0">
              <a:defRPr kumimoji="1" sz="2500">
                <a:solidFill>
                  <a:schemeClr val="tx1"/>
                </a:solidFill>
                <a:latin typeface="Times New Roman" pitchFamily="18" charset="0"/>
                <a:ea typeface="ＭＳ Ｐゴシック" pitchFamily="50" charset="-128"/>
              </a:defRPr>
            </a:lvl1pPr>
            <a:lvl2pPr marL="775640" indent="-298323" defTabSz="943033" eaLnBrk="0" hangingPunct="0">
              <a:defRPr kumimoji="1" sz="2500">
                <a:solidFill>
                  <a:schemeClr val="tx1"/>
                </a:solidFill>
                <a:latin typeface="Times New Roman" pitchFamily="18" charset="0"/>
                <a:ea typeface="ＭＳ Ｐゴシック" pitchFamily="50" charset="-128"/>
              </a:defRPr>
            </a:lvl2pPr>
            <a:lvl3pPr marL="1193292" indent="-238658" defTabSz="943033" eaLnBrk="0" hangingPunct="0">
              <a:defRPr kumimoji="1" sz="2500">
                <a:solidFill>
                  <a:schemeClr val="tx1"/>
                </a:solidFill>
                <a:latin typeface="Times New Roman" pitchFamily="18" charset="0"/>
                <a:ea typeface="ＭＳ Ｐゴシック" pitchFamily="50" charset="-128"/>
              </a:defRPr>
            </a:lvl3pPr>
            <a:lvl4pPr marL="1670609" indent="-238658" defTabSz="943033" eaLnBrk="0" hangingPunct="0">
              <a:defRPr kumimoji="1" sz="2500">
                <a:solidFill>
                  <a:schemeClr val="tx1"/>
                </a:solidFill>
                <a:latin typeface="Times New Roman" pitchFamily="18" charset="0"/>
                <a:ea typeface="ＭＳ Ｐゴシック" pitchFamily="50" charset="-128"/>
              </a:defRPr>
            </a:lvl4pPr>
            <a:lvl5pPr marL="2147926" indent="-238658" defTabSz="943033" eaLnBrk="0" hangingPunct="0">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94</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4290" tIns="47144" rIns="94290" bIns="47144"/>
          <a:lstStyle/>
          <a:p>
            <a:pPr eaLnBrk="1" hangingPunct="1"/>
            <a:endParaRPr lang="ja-JP" altLang="ja-JP"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defTabSz="943033" eaLnBrk="0" hangingPunct="0">
              <a:defRPr kumimoji="1" sz="2500">
                <a:solidFill>
                  <a:schemeClr val="tx1"/>
                </a:solidFill>
                <a:latin typeface="Times New Roman" pitchFamily="18" charset="0"/>
                <a:ea typeface="ＭＳ Ｐゴシック" pitchFamily="50" charset="-128"/>
              </a:defRPr>
            </a:lvl1pPr>
            <a:lvl2pPr marL="775640" indent="-298323" defTabSz="943033" eaLnBrk="0" hangingPunct="0">
              <a:defRPr kumimoji="1" sz="2500">
                <a:solidFill>
                  <a:schemeClr val="tx1"/>
                </a:solidFill>
                <a:latin typeface="Times New Roman" pitchFamily="18" charset="0"/>
                <a:ea typeface="ＭＳ Ｐゴシック" pitchFamily="50" charset="-128"/>
              </a:defRPr>
            </a:lvl2pPr>
            <a:lvl3pPr marL="1193292" indent="-238658" defTabSz="943033" eaLnBrk="0" hangingPunct="0">
              <a:defRPr kumimoji="1" sz="2500">
                <a:solidFill>
                  <a:schemeClr val="tx1"/>
                </a:solidFill>
                <a:latin typeface="Times New Roman" pitchFamily="18" charset="0"/>
                <a:ea typeface="ＭＳ Ｐゴシック" pitchFamily="50" charset="-128"/>
              </a:defRPr>
            </a:lvl3pPr>
            <a:lvl4pPr marL="1670609" indent="-238658" defTabSz="943033" eaLnBrk="0" hangingPunct="0">
              <a:defRPr kumimoji="1" sz="2500">
                <a:solidFill>
                  <a:schemeClr val="tx1"/>
                </a:solidFill>
                <a:latin typeface="Times New Roman" pitchFamily="18" charset="0"/>
                <a:ea typeface="ＭＳ Ｐゴシック" pitchFamily="50" charset="-128"/>
              </a:defRPr>
            </a:lvl4pPr>
            <a:lvl5pPr marL="2147926" indent="-238658" defTabSz="943033" eaLnBrk="0" hangingPunct="0">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pPr eaLnBrk="1" hangingPunct="1"/>
            <a:fld id="{BCB7F9F5-5FA1-4C72-B238-723602EDC312}" type="slidenum">
              <a:rPr lang="en-US" altLang="ja-JP" sz="1100"/>
              <a:pPr eaLnBrk="1" hangingPunct="1"/>
              <a:t>95</a:t>
            </a:fld>
            <a:endParaRPr lang="en-US" altLang="ja-JP" sz="11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lIns="94290" tIns="47144" rIns="94290" bIns="47144"/>
          <a:lstStyle/>
          <a:p>
            <a:pPr eaLnBrk="1" hangingPunct="1"/>
            <a:endParaRPr lang="ja-JP" altLang="ja-JP"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defTabSz="943033" eaLnBrk="0" hangingPunct="0">
              <a:defRPr kumimoji="1" sz="2500">
                <a:solidFill>
                  <a:schemeClr val="tx1"/>
                </a:solidFill>
                <a:latin typeface="Times New Roman" pitchFamily="18" charset="0"/>
                <a:ea typeface="ＭＳ Ｐゴシック" pitchFamily="50" charset="-128"/>
              </a:defRPr>
            </a:lvl1pPr>
            <a:lvl2pPr marL="775640" indent="-298323" defTabSz="943033" eaLnBrk="0" hangingPunct="0">
              <a:defRPr kumimoji="1" sz="2500">
                <a:solidFill>
                  <a:schemeClr val="tx1"/>
                </a:solidFill>
                <a:latin typeface="Times New Roman" pitchFamily="18" charset="0"/>
                <a:ea typeface="ＭＳ Ｐゴシック" pitchFamily="50" charset="-128"/>
              </a:defRPr>
            </a:lvl2pPr>
            <a:lvl3pPr marL="1193292" indent="-238658" defTabSz="943033" eaLnBrk="0" hangingPunct="0">
              <a:defRPr kumimoji="1" sz="2500">
                <a:solidFill>
                  <a:schemeClr val="tx1"/>
                </a:solidFill>
                <a:latin typeface="Times New Roman" pitchFamily="18" charset="0"/>
                <a:ea typeface="ＭＳ Ｐゴシック" pitchFamily="50" charset="-128"/>
              </a:defRPr>
            </a:lvl3pPr>
            <a:lvl4pPr marL="1670609" indent="-238658" defTabSz="943033" eaLnBrk="0" hangingPunct="0">
              <a:defRPr kumimoji="1" sz="2500">
                <a:solidFill>
                  <a:schemeClr val="tx1"/>
                </a:solidFill>
                <a:latin typeface="Times New Roman" pitchFamily="18" charset="0"/>
                <a:ea typeface="ＭＳ Ｐゴシック" pitchFamily="50" charset="-128"/>
              </a:defRPr>
            </a:lvl4pPr>
            <a:lvl5pPr marL="2147926" indent="-238658" defTabSz="943033" eaLnBrk="0" hangingPunct="0">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pPr eaLnBrk="1" hangingPunct="1"/>
            <a:fld id="{68DD47D4-BB33-402D-B035-F4026B50356C}" type="slidenum">
              <a:rPr lang="en-US" altLang="ja-JP" sz="1100"/>
              <a:pPr eaLnBrk="1" hangingPunct="1"/>
              <a:t>96</a:t>
            </a:fld>
            <a:endParaRPr lang="en-US" altLang="ja-JP" sz="110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lIns="94290" tIns="47144" rIns="94290" bIns="47144"/>
          <a:lstStyle/>
          <a:p>
            <a:pPr eaLnBrk="1" hangingPunct="1"/>
            <a:endParaRPr lang="ja-JP" altLang="ja-JP"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7"/>
          <p:cNvSpPr>
            <a:spLocks noGrp="1" noChangeArrowheads="1"/>
          </p:cNvSpPr>
          <p:nvPr>
            <p:ph type="sldNum" sz="quarter" idx="5"/>
          </p:nvPr>
        </p:nvSpPr>
        <p:spPr>
          <a:noFill/>
        </p:spPr>
        <p:txBody>
          <a:bodyPr/>
          <a:lstStyle>
            <a:lvl1pPr defTabSz="972865" eaLnBrk="0" hangingPunct="0">
              <a:defRPr kumimoji="1" sz="2500" i="1">
                <a:solidFill>
                  <a:schemeClr val="tx1"/>
                </a:solidFill>
                <a:latin typeface="Times New Roman" pitchFamily="18" charset="0"/>
                <a:ea typeface="ＭＳ Ｐゴシック" pitchFamily="50" charset="-128"/>
              </a:defRPr>
            </a:lvl1pPr>
            <a:lvl2pPr marL="775640" indent="-298323" defTabSz="972865" eaLnBrk="0" hangingPunct="0">
              <a:defRPr kumimoji="1" sz="2500" i="1">
                <a:solidFill>
                  <a:schemeClr val="tx1"/>
                </a:solidFill>
                <a:latin typeface="Times New Roman" pitchFamily="18" charset="0"/>
                <a:ea typeface="ＭＳ Ｐゴシック" pitchFamily="50" charset="-128"/>
              </a:defRPr>
            </a:lvl2pPr>
            <a:lvl3pPr marL="1193292" indent="-238658" defTabSz="972865" eaLnBrk="0" hangingPunct="0">
              <a:defRPr kumimoji="1" sz="2500" i="1">
                <a:solidFill>
                  <a:schemeClr val="tx1"/>
                </a:solidFill>
                <a:latin typeface="Times New Roman" pitchFamily="18" charset="0"/>
                <a:ea typeface="ＭＳ Ｐゴシック" pitchFamily="50" charset="-128"/>
              </a:defRPr>
            </a:lvl3pPr>
            <a:lvl4pPr marL="1670609" indent="-238658" defTabSz="972865" eaLnBrk="0" hangingPunct="0">
              <a:defRPr kumimoji="1" sz="2500" i="1">
                <a:solidFill>
                  <a:schemeClr val="tx1"/>
                </a:solidFill>
                <a:latin typeface="Times New Roman" pitchFamily="18" charset="0"/>
                <a:ea typeface="ＭＳ Ｐゴシック" pitchFamily="50" charset="-128"/>
              </a:defRPr>
            </a:lvl4pPr>
            <a:lvl5pPr marL="2147926" indent="-238658" defTabSz="972865" eaLnBrk="0" hangingPunct="0">
              <a:defRPr kumimoji="1" sz="2500" i="1">
                <a:solidFill>
                  <a:schemeClr val="tx1"/>
                </a:solidFill>
                <a:latin typeface="Times New Roman" pitchFamily="18" charset="0"/>
                <a:ea typeface="ＭＳ Ｐゴシック" pitchFamily="50" charset="-128"/>
              </a:defRPr>
            </a:lvl5pPr>
            <a:lvl6pPr marL="2625242" indent="-238658" algn="ctr" defTabSz="972865" eaLnBrk="0" fontAlgn="base" hangingPunct="0">
              <a:spcBef>
                <a:spcPct val="50000"/>
              </a:spcBef>
              <a:spcAft>
                <a:spcPct val="0"/>
              </a:spcAft>
              <a:defRPr kumimoji="1" sz="2500" i="1">
                <a:solidFill>
                  <a:schemeClr val="tx1"/>
                </a:solidFill>
                <a:latin typeface="Times New Roman" pitchFamily="18" charset="0"/>
                <a:ea typeface="ＭＳ Ｐゴシック" pitchFamily="50" charset="-128"/>
              </a:defRPr>
            </a:lvl6pPr>
            <a:lvl7pPr marL="3102559" indent="-238658" algn="ctr" defTabSz="972865" eaLnBrk="0" fontAlgn="base" hangingPunct="0">
              <a:spcBef>
                <a:spcPct val="50000"/>
              </a:spcBef>
              <a:spcAft>
                <a:spcPct val="0"/>
              </a:spcAft>
              <a:defRPr kumimoji="1" sz="2500" i="1">
                <a:solidFill>
                  <a:schemeClr val="tx1"/>
                </a:solidFill>
                <a:latin typeface="Times New Roman" pitchFamily="18" charset="0"/>
                <a:ea typeface="ＭＳ Ｐゴシック" pitchFamily="50" charset="-128"/>
              </a:defRPr>
            </a:lvl7pPr>
            <a:lvl8pPr marL="3579876" indent="-238658" algn="ctr" defTabSz="972865" eaLnBrk="0" fontAlgn="base" hangingPunct="0">
              <a:spcBef>
                <a:spcPct val="50000"/>
              </a:spcBef>
              <a:spcAft>
                <a:spcPct val="0"/>
              </a:spcAft>
              <a:defRPr kumimoji="1" sz="2500" i="1">
                <a:solidFill>
                  <a:schemeClr val="tx1"/>
                </a:solidFill>
                <a:latin typeface="Times New Roman" pitchFamily="18" charset="0"/>
                <a:ea typeface="ＭＳ Ｐゴシック" pitchFamily="50" charset="-128"/>
              </a:defRPr>
            </a:lvl8pPr>
            <a:lvl9pPr marL="4057193" indent="-238658" algn="ctr" defTabSz="972865" eaLnBrk="0" fontAlgn="base" hangingPunct="0">
              <a:spcBef>
                <a:spcPct val="50000"/>
              </a:spcBef>
              <a:spcAft>
                <a:spcPct val="0"/>
              </a:spcAft>
              <a:defRPr kumimoji="1" sz="2500" i="1">
                <a:solidFill>
                  <a:schemeClr val="tx1"/>
                </a:solidFill>
                <a:latin typeface="Times New Roman" pitchFamily="18" charset="0"/>
                <a:ea typeface="ＭＳ Ｐゴシック" pitchFamily="50" charset="-128"/>
              </a:defRPr>
            </a:lvl9pPr>
          </a:lstStyle>
          <a:p>
            <a:pPr eaLnBrk="1" hangingPunct="1"/>
            <a:fld id="{E7C8C426-6BE2-43FE-A5B1-062F23B25E29}" type="slidenum">
              <a:rPr lang="ja-JP" altLang="en-US" sz="1300" i="0"/>
              <a:pPr eaLnBrk="1" hangingPunct="1"/>
              <a:t>97</a:t>
            </a:fld>
            <a:endParaRPr lang="en-US" altLang="ja-JP" sz="1300" i="0"/>
          </a:p>
        </p:txBody>
      </p:sp>
      <p:sp>
        <p:nvSpPr>
          <p:cNvPr id="330755" name="Rectangle 7"/>
          <p:cNvSpPr txBox="1">
            <a:spLocks noGrp="1" noChangeArrowheads="1"/>
          </p:cNvSpPr>
          <p:nvPr/>
        </p:nvSpPr>
        <p:spPr bwMode="auto">
          <a:xfrm>
            <a:off x="4022726" y="9723440"/>
            <a:ext cx="3076575" cy="511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254" tIns="48626" rIns="97254" bIns="48626" anchor="b"/>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r" eaLnBrk="1" hangingPunct="1">
              <a:spcBef>
                <a:spcPct val="0"/>
              </a:spcBef>
            </a:pPr>
            <a:fld id="{9EAABF8F-67CB-4D57-B709-76C98397B00D}" type="slidenum">
              <a:rPr lang="en-US" altLang="ja-JP" sz="1100" i="0"/>
              <a:pPr algn="r" eaLnBrk="1" hangingPunct="1">
                <a:spcBef>
                  <a:spcPct val="0"/>
                </a:spcBef>
              </a:pPr>
              <a:t>97</a:t>
            </a:fld>
            <a:endParaRPr lang="en-US" altLang="ja-JP" sz="1100" i="0"/>
          </a:p>
        </p:txBody>
      </p:sp>
      <p:sp>
        <p:nvSpPr>
          <p:cNvPr id="330756" name="Rectangle 2"/>
          <p:cNvSpPr>
            <a:spLocks noGrp="1" noRot="1" noChangeAspect="1" noChangeArrowheads="1" noTextEdit="1"/>
          </p:cNvSpPr>
          <p:nvPr>
            <p:ph type="sldImg"/>
          </p:nvPr>
        </p:nvSpPr>
        <p:spPr>
          <a:xfrm>
            <a:off x="996950" y="768350"/>
            <a:ext cx="5113338" cy="3835400"/>
          </a:xfrm>
          <a:ln/>
        </p:spPr>
      </p:sp>
      <p:sp>
        <p:nvSpPr>
          <p:cNvPr id="330757" name="Rectangle 3"/>
          <p:cNvSpPr>
            <a:spLocks noGrp="1" noChangeArrowheads="1"/>
          </p:cNvSpPr>
          <p:nvPr>
            <p:ph type="body" idx="1"/>
          </p:nvPr>
        </p:nvSpPr>
        <p:spPr>
          <a:xfrm>
            <a:off x="944564" y="4859339"/>
            <a:ext cx="5210175" cy="4605336"/>
          </a:xfrm>
          <a:noFill/>
        </p:spPr>
        <p:txBody>
          <a:bodyPr lIns="97260" tIns="48628" rIns="97260" bIns="48628"/>
          <a:lstStyle/>
          <a:p>
            <a:pPr eaLnBrk="1" hangingPunct="1"/>
            <a:endParaRPr lang="ja-JP" altLang="ja-JP" smtClean="0">
              <a:latin typeface="Arial"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defTabSz="943033" eaLnBrk="0" hangingPunct="0">
              <a:defRPr kumimoji="1" sz="2500">
                <a:solidFill>
                  <a:schemeClr val="tx1"/>
                </a:solidFill>
                <a:latin typeface="Times New Roman" pitchFamily="18" charset="0"/>
                <a:ea typeface="ＭＳ Ｐゴシック" pitchFamily="50" charset="-128"/>
              </a:defRPr>
            </a:lvl1pPr>
            <a:lvl2pPr marL="775640" indent="-298323" defTabSz="943033" eaLnBrk="0" hangingPunct="0">
              <a:defRPr kumimoji="1" sz="2500">
                <a:solidFill>
                  <a:schemeClr val="tx1"/>
                </a:solidFill>
                <a:latin typeface="Times New Roman" pitchFamily="18" charset="0"/>
                <a:ea typeface="ＭＳ Ｐゴシック" pitchFamily="50" charset="-128"/>
              </a:defRPr>
            </a:lvl2pPr>
            <a:lvl3pPr marL="1193292" indent="-238658" defTabSz="943033" eaLnBrk="0" hangingPunct="0">
              <a:defRPr kumimoji="1" sz="2500">
                <a:solidFill>
                  <a:schemeClr val="tx1"/>
                </a:solidFill>
                <a:latin typeface="Times New Roman" pitchFamily="18" charset="0"/>
                <a:ea typeface="ＭＳ Ｐゴシック" pitchFamily="50" charset="-128"/>
              </a:defRPr>
            </a:lvl3pPr>
            <a:lvl4pPr marL="1670609" indent="-238658" defTabSz="943033" eaLnBrk="0" hangingPunct="0">
              <a:defRPr kumimoji="1" sz="2500">
                <a:solidFill>
                  <a:schemeClr val="tx1"/>
                </a:solidFill>
                <a:latin typeface="Times New Roman" pitchFamily="18" charset="0"/>
                <a:ea typeface="ＭＳ Ｐゴシック" pitchFamily="50" charset="-128"/>
              </a:defRPr>
            </a:lvl4pPr>
            <a:lvl5pPr marL="2147926" indent="-238658" defTabSz="943033" eaLnBrk="0" hangingPunct="0">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pPr eaLnBrk="1" hangingPunct="1"/>
            <a:fld id="{79EA82C4-75D9-44AA-9524-46DB72420256}" type="slidenum">
              <a:rPr lang="en-US" altLang="ja-JP" sz="1100"/>
              <a:pPr eaLnBrk="1" hangingPunct="1"/>
              <a:t>99</a:t>
            </a:fld>
            <a:endParaRPr lang="en-US" altLang="ja-JP" sz="110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lIns="94290" tIns="47144" rIns="94290" bIns="47144"/>
          <a:lstStyle/>
          <a:p>
            <a:pPr eaLnBrk="1" hangingPunct="1"/>
            <a:endParaRPr lang="ja-JP" altLang="ja-JP"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7"/>
          <p:cNvSpPr>
            <a:spLocks noGrp="1" noChangeArrowheads="1"/>
          </p:cNvSpPr>
          <p:nvPr>
            <p:ph type="sldNum" sz="quarter" idx="5"/>
          </p:nvPr>
        </p:nvSpPr>
        <p:spPr>
          <a:noFill/>
        </p:spPr>
        <p:txBody>
          <a:bodyPr/>
          <a:lstStyle>
            <a:lvl1pPr defTabSz="972865" eaLnBrk="0" hangingPunct="0">
              <a:defRPr kumimoji="1" sz="2500" i="1">
                <a:solidFill>
                  <a:schemeClr val="tx1"/>
                </a:solidFill>
                <a:latin typeface="Times New Roman" pitchFamily="18" charset="0"/>
                <a:ea typeface="ＭＳ Ｐゴシック" pitchFamily="50" charset="-128"/>
              </a:defRPr>
            </a:lvl1pPr>
            <a:lvl2pPr marL="775640" indent="-298323" defTabSz="972865" eaLnBrk="0" hangingPunct="0">
              <a:defRPr kumimoji="1" sz="2500" i="1">
                <a:solidFill>
                  <a:schemeClr val="tx1"/>
                </a:solidFill>
                <a:latin typeface="Times New Roman" pitchFamily="18" charset="0"/>
                <a:ea typeface="ＭＳ Ｐゴシック" pitchFamily="50" charset="-128"/>
              </a:defRPr>
            </a:lvl2pPr>
            <a:lvl3pPr marL="1193292" indent="-238658" defTabSz="972865" eaLnBrk="0" hangingPunct="0">
              <a:defRPr kumimoji="1" sz="2500" i="1">
                <a:solidFill>
                  <a:schemeClr val="tx1"/>
                </a:solidFill>
                <a:latin typeface="Times New Roman" pitchFamily="18" charset="0"/>
                <a:ea typeface="ＭＳ Ｐゴシック" pitchFamily="50" charset="-128"/>
              </a:defRPr>
            </a:lvl3pPr>
            <a:lvl4pPr marL="1670609" indent="-238658" defTabSz="972865" eaLnBrk="0" hangingPunct="0">
              <a:defRPr kumimoji="1" sz="2500" i="1">
                <a:solidFill>
                  <a:schemeClr val="tx1"/>
                </a:solidFill>
                <a:latin typeface="Times New Roman" pitchFamily="18" charset="0"/>
                <a:ea typeface="ＭＳ Ｐゴシック" pitchFamily="50" charset="-128"/>
              </a:defRPr>
            </a:lvl4pPr>
            <a:lvl5pPr marL="2147926" indent="-238658" defTabSz="972865" eaLnBrk="0" hangingPunct="0">
              <a:defRPr kumimoji="1" sz="2500" i="1">
                <a:solidFill>
                  <a:schemeClr val="tx1"/>
                </a:solidFill>
                <a:latin typeface="Times New Roman" pitchFamily="18" charset="0"/>
                <a:ea typeface="ＭＳ Ｐゴシック" pitchFamily="50" charset="-128"/>
              </a:defRPr>
            </a:lvl5pPr>
            <a:lvl6pPr marL="2625242" indent="-238658" algn="ctr" defTabSz="972865" eaLnBrk="0" fontAlgn="base" hangingPunct="0">
              <a:spcBef>
                <a:spcPct val="50000"/>
              </a:spcBef>
              <a:spcAft>
                <a:spcPct val="0"/>
              </a:spcAft>
              <a:defRPr kumimoji="1" sz="2500" i="1">
                <a:solidFill>
                  <a:schemeClr val="tx1"/>
                </a:solidFill>
                <a:latin typeface="Times New Roman" pitchFamily="18" charset="0"/>
                <a:ea typeface="ＭＳ Ｐゴシック" pitchFamily="50" charset="-128"/>
              </a:defRPr>
            </a:lvl6pPr>
            <a:lvl7pPr marL="3102559" indent="-238658" algn="ctr" defTabSz="972865" eaLnBrk="0" fontAlgn="base" hangingPunct="0">
              <a:spcBef>
                <a:spcPct val="50000"/>
              </a:spcBef>
              <a:spcAft>
                <a:spcPct val="0"/>
              </a:spcAft>
              <a:defRPr kumimoji="1" sz="2500" i="1">
                <a:solidFill>
                  <a:schemeClr val="tx1"/>
                </a:solidFill>
                <a:latin typeface="Times New Roman" pitchFamily="18" charset="0"/>
                <a:ea typeface="ＭＳ Ｐゴシック" pitchFamily="50" charset="-128"/>
              </a:defRPr>
            </a:lvl7pPr>
            <a:lvl8pPr marL="3579876" indent="-238658" algn="ctr" defTabSz="972865" eaLnBrk="0" fontAlgn="base" hangingPunct="0">
              <a:spcBef>
                <a:spcPct val="50000"/>
              </a:spcBef>
              <a:spcAft>
                <a:spcPct val="0"/>
              </a:spcAft>
              <a:defRPr kumimoji="1" sz="2500" i="1">
                <a:solidFill>
                  <a:schemeClr val="tx1"/>
                </a:solidFill>
                <a:latin typeface="Times New Roman" pitchFamily="18" charset="0"/>
                <a:ea typeface="ＭＳ Ｐゴシック" pitchFamily="50" charset="-128"/>
              </a:defRPr>
            </a:lvl8pPr>
            <a:lvl9pPr marL="4057193" indent="-238658" algn="ctr" defTabSz="972865" eaLnBrk="0" fontAlgn="base" hangingPunct="0">
              <a:spcBef>
                <a:spcPct val="50000"/>
              </a:spcBef>
              <a:spcAft>
                <a:spcPct val="0"/>
              </a:spcAft>
              <a:defRPr kumimoji="1" sz="2500" i="1">
                <a:solidFill>
                  <a:schemeClr val="tx1"/>
                </a:solidFill>
                <a:latin typeface="Times New Roman" pitchFamily="18" charset="0"/>
                <a:ea typeface="ＭＳ Ｐゴシック" pitchFamily="50" charset="-128"/>
              </a:defRPr>
            </a:lvl9pPr>
          </a:lstStyle>
          <a:p>
            <a:pPr eaLnBrk="1" hangingPunct="1"/>
            <a:fld id="{E7C8C426-6BE2-43FE-A5B1-062F23B25E29}" type="slidenum">
              <a:rPr lang="ja-JP" altLang="en-US" sz="1300" i="0"/>
              <a:pPr eaLnBrk="1" hangingPunct="1"/>
              <a:t>10</a:t>
            </a:fld>
            <a:endParaRPr lang="en-US" altLang="ja-JP" sz="1300" i="0"/>
          </a:p>
        </p:txBody>
      </p:sp>
      <p:sp>
        <p:nvSpPr>
          <p:cNvPr id="330755" name="Rectangle 7"/>
          <p:cNvSpPr txBox="1">
            <a:spLocks noGrp="1" noChangeArrowheads="1"/>
          </p:cNvSpPr>
          <p:nvPr/>
        </p:nvSpPr>
        <p:spPr bwMode="auto">
          <a:xfrm>
            <a:off x="4022726" y="9723440"/>
            <a:ext cx="3076575" cy="511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254" tIns="48626" rIns="97254" bIns="48626" anchor="b"/>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r" eaLnBrk="1" hangingPunct="1">
              <a:spcBef>
                <a:spcPct val="0"/>
              </a:spcBef>
            </a:pPr>
            <a:fld id="{9EAABF8F-67CB-4D57-B709-76C98397B00D}" type="slidenum">
              <a:rPr lang="en-US" altLang="ja-JP" sz="1100" i="0"/>
              <a:pPr algn="r" eaLnBrk="1" hangingPunct="1">
                <a:spcBef>
                  <a:spcPct val="0"/>
                </a:spcBef>
              </a:pPr>
              <a:t>10</a:t>
            </a:fld>
            <a:endParaRPr lang="en-US" altLang="ja-JP" sz="1100" i="0"/>
          </a:p>
        </p:txBody>
      </p:sp>
      <p:sp>
        <p:nvSpPr>
          <p:cNvPr id="330756" name="Rectangle 2"/>
          <p:cNvSpPr>
            <a:spLocks noGrp="1" noRot="1" noChangeAspect="1" noChangeArrowheads="1" noTextEdit="1"/>
          </p:cNvSpPr>
          <p:nvPr>
            <p:ph type="sldImg"/>
          </p:nvPr>
        </p:nvSpPr>
        <p:spPr>
          <a:xfrm>
            <a:off x="996950" y="768350"/>
            <a:ext cx="5113338" cy="3835400"/>
          </a:xfrm>
          <a:ln/>
        </p:spPr>
      </p:sp>
      <p:sp>
        <p:nvSpPr>
          <p:cNvPr id="330757" name="Rectangle 3"/>
          <p:cNvSpPr>
            <a:spLocks noGrp="1" noChangeArrowheads="1"/>
          </p:cNvSpPr>
          <p:nvPr>
            <p:ph type="body" idx="1"/>
          </p:nvPr>
        </p:nvSpPr>
        <p:spPr>
          <a:xfrm>
            <a:off x="944564" y="4859339"/>
            <a:ext cx="5210175" cy="4605336"/>
          </a:xfrm>
          <a:noFill/>
        </p:spPr>
        <p:txBody>
          <a:bodyPr lIns="97260" tIns="48628" rIns="97260" bIns="48628"/>
          <a:lstStyle/>
          <a:p>
            <a:pPr eaLnBrk="1" hangingPunct="1"/>
            <a:endParaRPr lang="ja-JP" altLang="ja-JP" smtClean="0">
              <a:latin typeface="Arial"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defTabSz="943033" eaLnBrk="0" hangingPunct="0">
              <a:defRPr kumimoji="1" sz="2500">
                <a:solidFill>
                  <a:schemeClr val="tx1"/>
                </a:solidFill>
                <a:latin typeface="Times New Roman" pitchFamily="18" charset="0"/>
                <a:ea typeface="ＭＳ Ｐゴシック" pitchFamily="50" charset="-128"/>
              </a:defRPr>
            </a:lvl1pPr>
            <a:lvl2pPr marL="775640" indent="-298323" defTabSz="943033" eaLnBrk="0" hangingPunct="0">
              <a:defRPr kumimoji="1" sz="2500">
                <a:solidFill>
                  <a:schemeClr val="tx1"/>
                </a:solidFill>
                <a:latin typeface="Times New Roman" pitchFamily="18" charset="0"/>
                <a:ea typeface="ＭＳ Ｐゴシック" pitchFamily="50" charset="-128"/>
              </a:defRPr>
            </a:lvl2pPr>
            <a:lvl3pPr marL="1193292" indent="-238658" defTabSz="943033" eaLnBrk="0" hangingPunct="0">
              <a:defRPr kumimoji="1" sz="2500">
                <a:solidFill>
                  <a:schemeClr val="tx1"/>
                </a:solidFill>
                <a:latin typeface="Times New Roman" pitchFamily="18" charset="0"/>
                <a:ea typeface="ＭＳ Ｐゴシック" pitchFamily="50" charset="-128"/>
              </a:defRPr>
            </a:lvl3pPr>
            <a:lvl4pPr marL="1670609" indent="-238658" defTabSz="943033" eaLnBrk="0" hangingPunct="0">
              <a:defRPr kumimoji="1" sz="2500">
                <a:solidFill>
                  <a:schemeClr val="tx1"/>
                </a:solidFill>
                <a:latin typeface="Times New Roman" pitchFamily="18" charset="0"/>
                <a:ea typeface="ＭＳ Ｐゴシック" pitchFamily="50" charset="-128"/>
              </a:defRPr>
            </a:lvl4pPr>
            <a:lvl5pPr marL="2147926" indent="-238658" defTabSz="943033" eaLnBrk="0" hangingPunct="0">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pPr eaLnBrk="1" hangingPunct="1"/>
            <a:fld id="{79EA82C4-75D9-44AA-9524-46DB72420256}" type="slidenum">
              <a:rPr lang="en-US" altLang="ja-JP" sz="1100"/>
              <a:pPr eaLnBrk="1" hangingPunct="1"/>
              <a:t>100</a:t>
            </a:fld>
            <a:endParaRPr lang="en-US" altLang="ja-JP" sz="110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lIns="94290" tIns="47144" rIns="94290" bIns="47144"/>
          <a:lstStyle/>
          <a:p>
            <a:pPr eaLnBrk="1" hangingPunct="1"/>
            <a:endParaRPr lang="ja-JP" altLang="ja-JP"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defTabSz="943033" eaLnBrk="0" hangingPunct="0">
              <a:defRPr kumimoji="1" sz="2500">
                <a:solidFill>
                  <a:schemeClr val="tx1"/>
                </a:solidFill>
                <a:latin typeface="Times New Roman" pitchFamily="18" charset="0"/>
                <a:ea typeface="ＭＳ Ｐゴシック" pitchFamily="50" charset="-128"/>
              </a:defRPr>
            </a:lvl1pPr>
            <a:lvl2pPr marL="775640" indent="-298323" defTabSz="943033" eaLnBrk="0" hangingPunct="0">
              <a:defRPr kumimoji="1" sz="2500">
                <a:solidFill>
                  <a:schemeClr val="tx1"/>
                </a:solidFill>
                <a:latin typeface="Times New Roman" pitchFamily="18" charset="0"/>
                <a:ea typeface="ＭＳ Ｐゴシック" pitchFamily="50" charset="-128"/>
              </a:defRPr>
            </a:lvl2pPr>
            <a:lvl3pPr marL="1193292" indent="-238658" defTabSz="943033" eaLnBrk="0" hangingPunct="0">
              <a:defRPr kumimoji="1" sz="2500">
                <a:solidFill>
                  <a:schemeClr val="tx1"/>
                </a:solidFill>
                <a:latin typeface="Times New Roman" pitchFamily="18" charset="0"/>
                <a:ea typeface="ＭＳ Ｐゴシック" pitchFamily="50" charset="-128"/>
              </a:defRPr>
            </a:lvl3pPr>
            <a:lvl4pPr marL="1670609" indent="-238658" defTabSz="943033" eaLnBrk="0" hangingPunct="0">
              <a:defRPr kumimoji="1" sz="2500">
                <a:solidFill>
                  <a:schemeClr val="tx1"/>
                </a:solidFill>
                <a:latin typeface="Times New Roman" pitchFamily="18" charset="0"/>
                <a:ea typeface="ＭＳ Ｐゴシック" pitchFamily="50" charset="-128"/>
              </a:defRPr>
            </a:lvl4pPr>
            <a:lvl5pPr marL="2147926" indent="-238658" defTabSz="943033" eaLnBrk="0" hangingPunct="0">
              <a:defRPr kumimoji="1" sz="2500">
                <a:solidFill>
                  <a:schemeClr val="tx1"/>
                </a:solidFill>
                <a:latin typeface="Times New Roman" pitchFamily="18" charset="0"/>
                <a:ea typeface="ＭＳ Ｐゴシック" pitchFamily="50" charset="-128"/>
              </a:defRPr>
            </a:lvl5pPr>
            <a:lvl6pPr marL="2625242"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6pPr>
            <a:lvl7pPr marL="3102559"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7pPr>
            <a:lvl8pPr marL="3579876"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8pPr>
            <a:lvl9pPr marL="4057193" indent="-238658" defTabSz="943033" eaLnBrk="0" fontAlgn="base" hangingPunct="0">
              <a:spcBef>
                <a:spcPct val="0"/>
              </a:spcBef>
              <a:spcAft>
                <a:spcPct val="0"/>
              </a:spcAft>
              <a:defRPr kumimoji="1" sz="2500">
                <a:solidFill>
                  <a:schemeClr val="tx1"/>
                </a:solidFill>
                <a:latin typeface="Times New Roman" pitchFamily="18" charset="0"/>
                <a:ea typeface="ＭＳ Ｐゴシック" pitchFamily="50" charset="-128"/>
              </a:defRPr>
            </a:lvl9pPr>
          </a:lstStyle>
          <a:p>
            <a:pPr eaLnBrk="1" hangingPunct="1"/>
            <a:fld id="{79EA82C4-75D9-44AA-9524-46DB72420256}" type="slidenum">
              <a:rPr lang="en-US" altLang="ja-JP" sz="1100"/>
              <a:pPr eaLnBrk="1" hangingPunct="1"/>
              <a:t>101</a:t>
            </a:fld>
            <a:endParaRPr lang="en-US" altLang="ja-JP" sz="110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lIns="94290" tIns="47144" rIns="94290" bIns="47144"/>
          <a:lstStyle/>
          <a:p>
            <a:pPr eaLnBrk="1" hangingPunct="1"/>
            <a:endParaRPr lang="ja-JP" altLang="ja-JP"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7"/>
          <p:cNvSpPr>
            <a:spLocks noGrp="1" noChangeArrowheads="1"/>
          </p:cNvSpPr>
          <p:nvPr>
            <p:ph type="sldNum" sz="quarter" idx="5"/>
          </p:nvPr>
        </p:nvSpPr>
        <p:spPr>
          <a:noFill/>
        </p:spPr>
        <p:txBody>
          <a:bodyPr/>
          <a:lstStyle>
            <a:lvl1pPr defTabSz="972865" eaLnBrk="0" hangingPunct="0">
              <a:defRPr kumimoji="1" sz="2500" i="1">
                <a:solidFill>
                  <a:schemeClr val="tx1"/>
                </a:solidFill>
                <a:latin typeface="Times New Roman" pitchFamily="18" charset="0"/>
                <a:ea typeface="ＭＳ Ｐゴシック" pitchFamily="50" charset="-128"/>
              </a:defRPr>
            </a:lvl1pPr>
            <a:lvl2pPr marL="775640" indent="-298323" defTabSz="972865" eaLnBrk="0" hangingPunct="0">
              <a:defRPr kumimoji="1" sz="2500" i="1">
                <a:solidFill>
                  <a:schemeClr val="tx1"/>
                </a:solidFill>
                <a:latin typeface="Times New Roman" pitchFamily="18" charset="0"/>
                <a:ea typeface="ＭＳ Ｐゴシック" pitchFamily="50" charset="-128"/>
              </a:defRPr>
            </a:lvl2pPr>
            <a:lvl3pPr marL="1193292" indent="-238658" defTabSz="972865" eaLnBrk="0" hangingPunct="0">
              <a:defRPr kumimoji="1" sz="2500" i="1">
                <a:solidFill>
                  <a:schemeClr val="tx1"/>
                </a:solidFill>
                <a:latin typeface="Times New Roman" pitchFamily="18" charset="0"/>
                <a:ea typeface="ＭＳ Ｐゴシック" pitchFamily="50" charset="-128"/>
              </a:defRPr>
            </a:lvl3pPr>
            <a:lvl4pPr marL="1670609" indent="-238658" defTabSz="972865" eaLnBrk="0" hangingPunct="0">
              <a:defRPr kumimoji="1" sz="2500" i="1">
                <a:solidFill>
                  <a:schemeClr val="tx1"/>
                </a:solidFill>
                <a:latin typeface="Times New Roman" pitchFamily="18" charset="0"/>
                <a:ea typeface="ＭＳ Ｐゴシック" pitchFamily="50" charset="-128"/>
              </a:defRPr>
            </a:lvl4pPr>
            <a:lvl5pPr marL="2147926" indent="-238658" defTabSz="972865" eaLnBrk="0" hangingPunct="0">
              <a:defRPr kumimoji="1" sz="2500" i="1">
                <a:solidFill>
                  <a:schemeClr val="tx1"/>
                </a:solidFill>
                <a:latin typeface="Times New Roman" pitchFamily="18" charset="0"/>
                <a:ea typeface="ＭＳ Ｐゴシック" pitchFamily="50" charset="-128"/>
              </a:defRPr>
            </a:lvl5pPr>
            <a:lvl6pPr marL="2625242" indent="-238658" algn="ctr" defTabSz="972865" eaLnBrk="0" fontAlgn="base" hangingPunct="0">
              <a:spcBef>
                <a:spcPct val="50000"/>
              </a:spcBef>
              <a:spcAft>
                <a:spcPct val="0"/>
              </a:spcAft>
              <a:defRPr kumimoji="1" sz="2500" i="1">
                <a:solidFill>
                  <a:schemeClr val="tx1"/>
                </a:solidFill>
                <a:latin typeface="Times New Roman" pitchFamily="18" charset="0"/>
                <a:ea typeface="ＭＳ Ｐゴシック" pitchFamily="50" charset="-128"/>
              </a:defRPr>
            </a:lvl6pPr>
            <a:lvl7pPr marL="3102559" indent="-238658" algn="ctr" defTabSz="972865" eaLnBrk="0" fontAlgn="base" hangingPunct="0">
              <a:spcBef>
                <a:spcPct val="50000"/>
              </a:spcBef>
              <a:spcAft>
                <a:spcPct val="0"/>
              </a:spcAft>
              <a:defRPr kumimoji="1" sz="2500" i="1">
                <a:solidFill>
                  <a:schemeClr val="tx1"/>
                </a:solidFill>
                <a:latin typeface="Times New Roman" pitchFamily="18" charset="0"/>
                <a:ea typeface="ＭＳ Ｐゴシック" pitchFamily="50" charset="-128"/>
              </a:defRPr>
            </a:lvl7pPr>
            <a:lvl8pPr marL="3579876" indent="-238658" algn="ctr" defTabSz="972865" eaLnBrk="0" fontAlgn="base" hangingPunct="0">
              <a:spcBef>
                <a:spcPct val="50000"/>
              </a:spcBef>
              <a:spcAft>
                <a:spcPct val="0"/>
              </a:spcAft>
              <a:defRPr kumimoji="1" sz="2500" i="1">
                <a:solidFill>
                  <a:schemeClr val="tx1"/>
                </a:solidFill>
                <a:latin typeface="Times New Roman" pitchFamily="18" charset="0"/>
                <a:ea typeface="ＭＳ Ｐゴシック" pitchFamily="50" charset="-128"/>
              </a:defRPr>
            </a:lvl8pPr>
            <a:lvl9pPr marL="4057193" indent="-238658" algn="ctr" defTabSz="972865" eaLnBrk="0" fontAlgn="base" hangingPunct="0">
              <a:spcBef>
                <a:spcPct val="50000"/>
              </a:spcBef>
              <a:spcAft>
                <a:spcPct val="0"/>
              </a:spcAft>
              <a:defRPr kumimoji="1" sz="2500" i="1">
                <a:solidFill>
                  <a:schemeClr val="tx1"/>
                </a:solidFill>
                <a:latin typeface="Times New Roman" pitchFamily="18" charset="0"/>
                <a:ea typeface="ＭＳ Ｐゴシック" pitchFamily="50" charset="-128"/>
              </a:defRPr>
            </a:lvl9pPr>
          </a:lstStyle>
          <a:p>
            <a:pPr eaLnBrk="1" hangingPunct="1"/>
            <a:fld id="{E7C8C426-6BE2-43FE-A5B1-062F23B25E29}" type="slidenum">
              <a:rPr lang="ja-JP" altLang="en-US" sz="1300" i="0"/>
              <a:pPr eaLnBrk="1" hangingPunct="1"/>
              <a:t>11</a:t>
            </a:fld>
            <a:endParaRPr lang="en-US" altLang="ja-JP" sz="1300" i="0"/>
          </a:p>
        </p:txBody>
      </p:sp>
      <p:sp>
        <p:nvSpPr>
          <p:cNvPr id="330755" name="Rectangle 7"/>
          <p:cNvSpPr txBox="1">
            <a:spLocks noGrp="1" noChangeArrowheads="1"/>
          </p:cNvSpPr>
          <p:nvPr/>
        </p:nvSpPr>
        <p:spPr bwMode="auto">
          <a:xfrm>
            <a:off x="4022726" y="9723440"/>
            <a:ext cx="3076575" cy="511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254" tIns="48626" rIns="97254" bIns="48626" anchor="b"/>
          <a:lstStyle>
            <a:lvl1pPr defTabSz="931863" eaLnBrk="0" hangingPunct="0">
              <a:defRPr kumimoji="1" sz="2400" i="1">
                <a:solidFill>
                  <a:schemeClr val="tx1"/>
                </a:solidFill>
                <a:latin typeface="Times New Roman" pitchFamily="18" charset="0"/>
                <a:ea typeface="ＭＳ Ｐゴシック" pitchFamily="50" charset="-128"/>
              </a:defRPr>
            </a:lvl1pPr>
            <a:lvl2pPr marL="742950" indent="-285750" defTabSz="931863" eaLnBrk="0" hangingPunct="0">
              <a:defRPr kumimoji="1" sz="2400" i="1">
                <a:solidFill>
                  <a:schemeClr val="tx1"/>
                </a:solidFill>
                <a:latin typeface="Times New Roman" pitchFamily="18" charset="0"/>
                <a:ea typeface="ＭＳ Ｐゴシック" pitchFamily="50" charset="-128"/>
              </a:defRPr>
            </a:lvl2pPr>
            <a:lvl3pPr marL="1143000" indent="-228600" defTabSz="931863" eaLnBrk="0" hangingPunct="0">
              <a:defRPr kumimoji="1" sz="2400" i="1">
                <a:solidFill>
                  <a:schemeClr val="tx1"/>
                </a:solidFill>
                <a:latin typeface="Times New Roman" pitchFamily="18" charset="0"/>
                <a:ea typeface="ＭＳ Ｐゴシック" pitchFamily="50" charset="-128"/>
              </a:defRPr>
            </a:lvl3pPr>
            <a:lvl4pPr marL="1600200" indent="-228600" defTabSz="931863" eaLnBrk="0" hangingPunct="0">
              <a:defRPr kumimoji="1" sz="2400" i="1">
                <a:solidFill>
                  <a:schemeClr val="tx1"/>
                </a:solidFill>
                <a:latin typeface="Times New Roman" pitchFamily="18" charset="0"/>
                <a:ea typeface="ＭＳ Ｐゴシック" pitchFamily="50" charset="-128"/>
              </a:defRPr>
            </a:lvl4pPr>
            <a:lvl5pPr marL="2057400" indent="-228600" defTabSz="931863" eaLnBrk="0" hangingPunct="0">
              <a:defRPr kumimoji="1" sz="2400" i="1">
                <a:solidFill>
                  <a:schemeClr val="tx1"/>
                </a:solidFill>
                <a:latin typeface="Times New Roman" pitchFamily="18" charset="0"/>
                <a:ea typeface="ＭＳ Ｐゴシック" pitchFamily="50" charset="-128"/>
              </a:defRPr>
            </a:lvl5pPr>
            <a:lvl6pPr marL="25146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defTabSz="931863"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r" eaLnBrk="1" hangingPunct="1">
              <a:spcBef>
                <a:spcPct val="0"/>
              </a:spcBef>
            </a:pPr>
            <a:fld id="{9EAABF8F-67CB-4D57-B709-76C98397B00D}" type="slidenum">
              <a:rPr lang="en-US" altLang="ja-JP" sz="1100" i="0"/>
              <a:pPr algn="r" eaLnBrk="1" hangingPunct="1">
                <a:spcBef>
                  <a:spcPct val="0"/>
                </a:spcBef>
              </a:pPr>
              <a:t>11</a:t>
            </a:fld>
            <a:endParaRPr lang="en-US" altLang="ja-JP" sz="1100" i="0"/>
          </a:p>
        </p:txBody>
      </p:sp>
      <p:sp>
        <p:nvSpPr>
          <p:cNvPr id="330756" name="Rectangle 2"/>
          <p:cNvSpPr>
            <a:spLocks noGrp="1" noRot="1" noChangeAspect="1" noChangeArrowheads="1" noTextEdit="1"/>
          </p:cNvSpPr>
          <p:nvPr>
            <p:ph type="sldImg"/>
          </p:nvPr>
        </p:nvSpPr>
        <p:spPr>
          <a:xfrm>
            <a:off x="996950" y="768350"/>
            <a:ext cx="5113338" cy="3835400"/>
          </a:xfrm>
          <a:ln/>
        </p:spPr>
      </p:sp>
      <p:sp>
        <p:nvSpPr>
          <p:cNvPr id="330757" name="Rectangle 3"/>
          <p:cNvSpPr>
            <a:spLocks noGrp="1" noChangeArrowheads="1"/>
          </p:cNvSpPr>
          <p:nvPr>
            <p:ph type="body" idx="1"/>
          </p:nvPr>
        </p:nvSpPr>
        <p:spPr>
          <a:xfrm>
            <a:off x="944564" y="4859339"/>
            <a:ext cx="5210175" cy="4605336"/>
          </a:xfrm>
          <a:noFill/>
        </p:spPr>
        <p:txBody>
          <a:bodyPr lIns="97260" tIns="48628" rIns="97260" bIns="48628"/>
          <a:lstStyle/>
          <a:p>
            <a:pPr eaLnBrk="1" hangingPunct="1"/>
            <a:endParaRPr lang="ja-JP" altLang="ja-JP"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310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pPr lvl="0"/>
            <a:r>
              <a:rPr lang="ja-JP" altLang="en-US" noProof="0" smtClean="0"/>
              <a:t>マスタ タイトルの書式設定</a:t>
            </a:r>
          </a:p>
        </p:txBody>
      </p:sp>
      <p:sp>
        <p:nvSpPr>
          <p:cNvPr id="310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pPr lvl="0"/>
            <a:r>
              <a:rPr lang="ja-JP" altLang="en-US" noProof="0" smtClean="0"/>
              <a:t>マスタ サブタイトルの書式設定</a:t>
            </a:r>
          </a:p>
        </p:txBody>
      </p:sp>
      <p:sp>
        <p:nvSpPr>
          <p:cNvPr id="4" name="Rectangle 36"/>
          <p:cNvSpPr>
            <a:spLocks noGrp="1" noChangeArrowheads="1"/>
          </p:cNvSpPr>
          <p:nvPr>
            <p:ph type="dt" sz="quarter" idx="10"/>
          </p:nvPr>
        </p:nvSpPr>
        <p:spPr/>
        <p:txBody>
          <a:bodyPr/>
          <a:lstStyle>
            <a:lvl1pPr>
              <a:defRPr>
                <a:solidFill>
                  <a:srgbClr val="FFFFFF"/>
                </a:solidFill>
              </a:defRPr>
            </a:lvl1pPr>
          </a:lstStyle>
          <a:p>
            <a:pPr>
              <a:defRPr/>
            </a:pPr>
            <a:endParaRPr lang="en-US" altLang="ja-JP"/>
          </a:p>
        </p:txBody>
      </p:sp>
      <p:sp>
        <p:nvSpPr>
          <p:cNvPr id="5"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ltLang="ja-JP"/>
          </a:p>
        </p:txBody>
      </p:sp>
      <p:sp>
        <p:nvSpPr>
          <p:cNvPr id="6" name="Rectangle 38"/>
          <p:cNvSpPr>
            <a:spLocks noGrp="1" noChangeArrowheads="1"/>
          </p:cNvSpPr>
          <p:nvPr>
            <p:ph type="sldNum" sz="quarter" idx="12"/>
          </p:nvPr>
        </p:nvSpPr>
        <p:spPr>
          <a:xfrm>
            <a:off x="7010400" y="6248400"/>
            <a:ext cx="1905000" cy="457200"/>
          </a:xfrm>
        </p:spPr>
        <p:txBody>
          <a:bodyPr/>
          <a:lstStyle>
            <a:lvl1pPr algn="r">
              <a:defRPr sz="1400">
                <a:solidFill>
                  <a:srgbClr val="FFFFFF"/>
                </a:solidFill>
              </a:defRPr>
            </a:lvl1pPr>
          </a:lstStyle>
          <a:p>
            <a:pPr>
              <a:defRPr/>
            </a:pPr>
            <a:fld id="{6B7EE8A5-B1E9-41EF-BB13-EE069E6A3DE1}" type="slidenum">
              <a:rPr lang="ja-JP" altLang="en-US"/>
              <a:pPr>
                <a:defRPr/>
              </a:pPr>
              <a:t>‹#›</a:t>
            </a:fld>
            <a:endParaRPr lang="en-US" altLang="ja-JP"/>
          </a:p>
        </p:txBody>
      </p:sp>
    </p:spTree>
    <p:extLst>
      <p:ext uri="{BB962C8B-B14F-4D97-AF65-F5344CB8AC3E}">
        <p14:creationId xmlns:p14="http://schemas.microsoft.com/office/powerpoint/2010/main" val="4146476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3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3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38"/>
          <p:cNvSpPr>
            <a:spLocks noGrp="1" noChangeArrowheads="1"/>
          </p:cNvSpPr>
          <p:nvPr>
            <p:ph type="sldNum" sz="quarter" idx="12"/>
          </p:nvPr>
        </p:nvSpPr>
        <p:spPr>
          <a:ln/>
        </p:spPr>
        <p:txBody>
          <a:bodyPr/>
          <a:lstStyle>
            <a:lvl1pPr>
              <a:defRPr/>
            </a:lvl1pPr>
          </a:lstStyle>
          <a:p>
            <a:pPr>
              <a:defRPr/>
            </a:pPr>
            <a:fld id="{603535EA-B4A6-4D8E-ACEC-D0785195B9EF}" type="slidenum">
              <a:rPr lang="ja-JP" altLang="en-US"/>
              <a:pPr>
                <a:defRPr/>
              </a:pPr>
              <a:t>‹#›</a:t>
            </a:fld>
            <a:endParaRPr lang="en-US" altLang="ja-JP"/>
          </a:p>
        </p:txBody>
      </p:sp>
    </p:spTree>
    <p:extLst>
      <p:ext uri="{BB962C8B-B14F-4D97-AF65-F5344CB8AC3E}">
        <p14:creationId xmlns:p14="http://schemas.microsoft.com/office/powerpoint/2010/main" val="1700316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992938" y="609600"/>
            <a:ext cx="1949450" cy="545147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1143000" y="609600"/>
            <a:ext cx="5697538" cy="545147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3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3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38"/>
          <p:cNvSpPr>
            <a:spLocks noGrp="1" noChangeArrowheads="1"/>
          </p:cNvSpPr>
          <p:nvPr>
            <p:ph type="sldNum" sz="quarter" idx="12"/>
          </p:nvPr>
        </p:nvSpPr>
        <p:spPr>
          <a:ln/>
        </p:spPr>
        <p:txBody>
          <a:bodyPr/>
          <a:lstStyle>
            <a:lvl1pPr>
              <a:defRPr/>
            </a:lvl1pPr>
          </a:lstStyle>
          <a:p>
            <a:pPr>
              <a:defRPr/>
            </a:pPr>
            <a:fld id="{2983C612-B143-4324-9F28-1F3BC6B4170C}" type="slidenum">
              <a:rPr lang="ja-JP" altLang="en-US"/>
              <a:pPr>
                <a:defRPr/>
              </a:pPr>
              <a:t>‹#›</a:t>
            </a:fld>
            <a:endParaRPr lang="en-US" altLang="ja-JP"/>
          </a:p>
        </p:txBody>
      </p:sp>
    </p:spTree>
    <p:extLst>
      <p:ext uri="{BB962C8B-B14F-4D97-AF65-F5344CB8AC3E}">
        <p14:creationId xmlns:p14="http://schemas.microsoft.com/office/powerpoint/2010/main" val="3513368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3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3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38"/>
          <p:cNvSpPr>
            <a:spLocks noGrp="1" noChangeArrowheads="1"/>
          </p:cNvSpPr>
          <p:nvPr>
            <p:ph type="sldNum" sz="quarter" idx="12"/>
          </p:nvPr>
        </p:nvSpPr>
        <p:spPr>
          <a:ln/>
        </p:spPr>
        <p:txBody>
          <a:bodyPr/>
          <a:lstStyle>
            <a:lvl1pPr>
              <a:defRPr/>
            </a:lvl1pPr>
          </a:lstStyle>
          <a:p>
            <a:pPr>
              <a:defRPr/>
            </a:pPr>
            <a:fld id="{E9BA8D60-EFBF-45E2-9AD0-1970A253E076}" type="slidenum">
              <a:rPr lang="ja-JP" altLang="en-US"/>
              <a:pPr>
                <a:defRPr/>
              </a:pPr>
              <a:t>‹#›</a:t>
            </a:fld>
            <a:endParaRPr lang="en-US" altLang="ja-JP"/>
          </a:p>
        </p:txBody>
      </p:sp>
    </p:spTree>
    <p:extLst>
      <p:ext uri="{BB962C8B-B14F-4D97-AF65-F5344CB8AC3E}">
        <p14:creationId xmlns:p14="http://schemas.microsoft.com/office/powerpoint/2010/main" val="1278417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3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3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38"/>
          <p:cNvSpPr>
            <a:spLocks noGrp="1" noChangeArrowheads="1"/>
          </p:cNvSpPr>
          <p:nvPr>
            <p:ph type="sldNum" sz="quarter" idx="12"/>
          </p:nvPr>
        </p:nvSpPr>
        <p:spPr>
          <a:ln/>
        </p:spPr>
        <p:txBody>
          <a:bodyPr/>
          <a:lstStyle>
            <a:lvl1pPr>
              <a:defRPr/>
            </a:lvl1pPr>
          </a:lstStyle>
          <a:p>
            <a:pPr>
              <a:defRPr/>
            </a:pPr>
            <a:fld id="{2155C267-8F61-48D5-9836-4CF0F55DB23A}" type="slidenum">
              <a:rPr lang="ja-JP" altLang="en-US"/>
              <a:pPr>
                <a:defRPr/>
              </a:pPr>
              <a:t>‹#›</a:t>
            </a:fld>
            <a:endParaRPr lang="en-US" altLang="ja-JP"/>
          </a:p>
        </p:txBody>
      </p:sp>
    </p:spTree>
    <p:extLst>
      <p:ext uri="{BB962C8B-B14F-4D97-AF65-F5344CB8AC3E}">
        <p14:creationId xmlns:p14="http://schemas.microsoft.com/office/powerpoint/2010/main" val="3167610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3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3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38"/>
          <p:cNvSpPr>
            <a:spLocks noGrp="1" noChangeArrowheads="1"/>
          </p:cNvSpPr>
          <p:nvPr>
            <p:ph type="sldNum" sz="quarter" idx="12"/>
          </p:nvPr>
        </p:nvSpPr>
        <p:spPr>
          <a:ln/>
        </p:spPr>
        <p:txBody>
          <a:bodyPr/>
          <a:lstStyle>
            <a:lvl1pPr>
              <a:defRPr/>
            </a:lvl1pPr>
          </a:lstStyle>
          <a:p>
            <a:pPr>
              <a:defRPr/>
            </a:pPr>
            <a:fld id="{8C3FE989-B435-4C05-AB7C-09084BE58F04}" type="slidenum">
              <a:rPr lang="ja-JP" altLang="en-US"/>
              <a:pPr>
                <a:defRPr/>
              </a:pPr>
              <a:t>‹#›</a:t>
            </a:fld>
            <a:endParaRPr lang="en-US" altLang="ja-JP"/>
          </a:p>
        </p:txBody>
      </p:sp>
    </p:spTree>
    <p:extLst>
      <p:ext uri="{BB962C8B-B14F-4D97-AF65-F5344CB8AC3E}">
        <p14:creationId xmlns:p14="http://schemas.microsoft.com/office/powerpoint/2010/main" val="2157817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36"/>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37"/>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38"/>
          <p:cNvSpPr>
            <a:spLocks noGrp="1" noChangeArrowheads="1"/>
          </p:cNvSpPr>
          <p:nvPr>
            <p:ph type="sldNum" sz="quarter" idx="12"/>
          </p:nvPr>
        </p:nvSpPr>
        <p:spPr>
          <a:ln/>
        </p:spPr>
        <p:txBody>
          <a:bodyPr/>
          <a:lstStyle>
            <a:lvl1pPr>
              <a:defRPr/>
            </a:lvl1pPr>
          </a:lstStyle>
          <a:p>
            <a:pPr>
              <a:defRPr/>
            </a:pPr>
            <a:fld id="{8D1E5B3A-188E-4D57-A907-64CD76682286}" type="slidenum">
              <a:rPr lang="ja-JP" altLang="en-US"/>
              <a:pPr>
                <a:defRPr/>
              </a:pPr>
              <a:t>‹#›</a:t>
            </a:fld>
            <a:endParaRPr lang="en-US" altLang="ja-JP"/>
          </a:p>
        </p:txBody>
      </p:sp>
    </p:spTree>
    <p:extLst>
      <p:ext uri="{BB962C8B-B14F-4D97-AF65-F5344CB8AC3E}">
        <p14:creationId xmlns:p14="http://schemas.microsoft.com/office/powerpoint/2010/main" val="3511236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36"/>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37"/>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38"/>
          <p:cNvSpPr>
            <a:spLocks noGrp="1" noChangeArrowheads="1"/>
          </p:cNvSpPr>
          <p:nvPr>
            <p:ph type="sldNum" sz="quarter" idx="12"/>
          </p:nvPr>
        </p:nvSpPr>
        <p:spPr>
          <a:ln/>
        </p:spPr>
        <p:txBody>
          <a:bodyPr/>
          <a:lstStyle>
            <a:lvl1pPr>
              <a:defRPr/>
            </a:lvl1pPr>
          </a:lstStyle>
          <a:p>
            <a:pPr>
              <a:defRPr/>
            </a:pPr>
            <a:fld id="{DDC15158-B9AF-4792-A8C0-02CE0D2D49E2}" type="slidenum">
              <a:rPr lang="ja-JP" altLang="en-US"/>
              <a:pPr>
                <a:defRPr/>
              </a:pPr>
              <a:t>‹#›</a:t>
            </a:fld>
            <a:endParaRPr lang="en-US" altLang="ja-JP"/>
          </a:p>
        </p:txBody>
      </p:sp>
    </p:spTree>
    <p:extLst>
      <p:ext uri="{BB962C8B-B14F-4D97-AF65-F5344CB8AC3E}">
        <p14:creationId xmlns:p14="http://schemas.microsoft.com/office/powerpoint/2010/main" val="2740419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36"/>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37"/>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38"/>
          <p:cNvSpPr>
            <a:spLocks noGrp="1" noChangeArrowheads="1"/>
          </p:cNvSpPr>
          <p:nvPr>
            <p:ph type="sldNum" sz="quarter" idx="12"/>
          </p:nvPr>
        </p:nvSpPr>
        <p:spPr>
          <a:ln/>
        </p:spPr>
        <p:txBody>
          <a:bodyPr/>
          <a:lstStyle>
            <a:lvl1pPr>
              <a:defRPr/>
            </a:lvl1pPr>
          </a:lstStyle>
          <a:p>
            <a:pPr>
              <a:defRPr/>
            </a:pPr>
            <a:fld id="{8B877E0F-3DE4-45CF-9C18-2C452B1DA12E}" type="slidenum">
              <a:rPr lang="ja-JP" altLang="en-US"/>
              <a:pPr>
                <a:defRPr/>
              </a:pPr>
              <a:t>‹#›</a:t>
            </a:fld>
            <a:endParaRPr lang="en-US" altLang="ja-JP"/>
          </a:p>
        </p:txBody>
      </p:sp>
    </p:spTree>
    <p:extLst>
      <p:ext uri="{BB962C8B-B14F-4D97-AF65-F5344CB8AC3E}">
        <p14:creationId xmlns:p14="http://schemas.microsoft.com/office/powerpoint/2010/main" val="1470520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3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3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38"/>
          <p:cNvSpPr>
            <a:spLocks noGrp="1" noChangeArrowheads="1"/>
          </p:cNvSpPr>
          <p:nvPr>
            <p:ph type="sldNum" sz="quarter" idx="12"/>
          </p:nvPr>
        </p:nvSpPr>
        <p:spPr>
          <a:ln/>
        </p:spPr>
        <p:txBody>
          <a:bodyPr/>
          <a:lstStyle>
            <a:lvl1pPr>
              <a:defRPr/>
            </a:lvl1pPr>
          </a:lstStyle>
          <a:p>
            <a:pPr>
              <a:defRPr/>
            </a:pPr>
            <a:fld id="{9A1A463B-29D6-4CD1-9A3E-16E1B9BEA8A4}" type="slidenum">
              <a:rPr lang="ja-JP" altLang="en-US"/>
              <a:pPr>
                <a:defRPr/>
              </a:pPr>
              <a:t>‹#›</a:t>
            </a:fld>
            <a:endParaRPr lang="en-US" altLang="ja-JP"/>
          </a:p>
        </p:txBody>
      </p:sp>
    </p:spTree>
    <p:extLst>
      <p:ext uri="{BB962C8B-B14F-4D97-AF65-F5344CB8AC3E}">
        <p14:creationId xmlns:p14="http://schemas.microsoft.com/office/powerpoint/2010/main" val="3060545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3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3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38"/>
          <p:cNvSpPr>
            <a:spLocks noGrp="1" noChangeArrowheads="1"/>
          </p:cNvSpPr>
          <p:nvPr>
            <p:ph type="sldNum" sz="quarter" idx="12"/>
          </p:nvPr>
        </p:nvSpPr>
        <p:spPr>
          <a:ln/>
        </p:spPr>
        <p:txBody>
          <a:bodyPr/>
          <a:lstStyle>
            <a:lvl1pPr>
              <a:defRPr/>
            </a:lvl1pPr>
          </a:lstStyle>
          <a:p>
            <a:pPr>
              <a:defRPr/>
            </a:pPr>
            <a:fld id="{2F6F31C5-BEBB-4CE3-9EBF-230733DDBAC2}" type="slidenum">
              <a:rPr lang="ja-JP" altLang="en-US"/>
              <a:pPr>
                <a:defRPr/>
              </a:pPr>
              <a:t>‹#›</a:t>
            </a:fld>
            <a:endParaRPr lang="en-US" altLang="ja-JP"/>
          </a:p>
        </p:txBody>
      </p:sp>
    </p:spTree>
    <p:extLst>
      <p:ext uri="{BB962C8B-B14F-4D97-AF65-F5344CB8AC3E}">
        <p14:creationId xmlns:p14="http://schemas.microsoft.com/office/powerpoint/2010/main" val="1912566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Rectangle 34"/>
          <p:cNvSpPr>
            <a:spLocks noGrp="1" noChangeArrowheads="1"/>
          </p:cNvSpPr>
          <p:nvPr>
            <p:ph type="title"/>
          </p:nvPr>
        </p:nvSpPr>
        <p:spPr bwMode="auto">
          <a:xfrm>
            <a:off x="11430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smtClean="0"/>
              <a:t>マスタ タイトルの書式設定</a:t>
            </a:r>
          </a:p>
        </p:txBody>
      </p:sp>
      <p:sp>
        <p:nvSpPr>
          <p:cNvPr id="2084" name="Rectangle 36"/>
          <p:cNvSpPr>
            <a:spLocks noGrp="1" noChangeArrowheads="1"/>
          </p:cNvSpPr>
          <p:nvPr>
            <p:ph type="dt" sz="half" idx="2"/>
          </p:nvPr>
        </p:nvSpPr>
        <p:spPr bwMode="auto">
          <a:xfrm>
            <a:off x="1143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l">
              <a:spcBef>
                <a:spcPct val="0"/>
              </a:spcBef>
              <a:defRPr kumimoji="0" sz="1400" i="0"/>
            </a:lvl1pPr>
          </a:lstStyle>
          <a:p>
            <a:pPr>
              <a:defRPr/>
            </a:pPr>
            <a:endParaRPr lang="en-US" altLang="ja-JP"/>
          </a:p>
        </p:txBody>
      </p:sp>
      <p:sp>
        <p:nvSpPr>
          <p:cNvPr id="2085" name="Rectangle 37"/>
          <p:cNvSpPr>
            <a:spLocks noGrp="1" noChangeArrowheads="1"/>
          </p:cNvSpPr>
          <p:nvPr>
            <p:ph type="ftr" sz="quarter" idx="3"/>
          </p:nvPr>
        </p:nvSpPr>
        <p:spPr bwMode="auto">
          <a:xfrm>
            <a:off x="35814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spcBef>
                <a:spcPct val="0"/>
              </a:spcBef>
              <a:defRPr kumimoji="0" sz="1400" i="0"/>
            </a:lvl1pPr>
          </a:lstStyle>
          <a:p>
            <a:pPr>
              <a:defRPr/>
            </a:pPr>
            <a:endParaRPr lang="en-US" altLang="ja-JP"/>
          </a:p>
        </p:txBody>
      </p:sp>
      <p:sp>
        <p:nvSpPr>
          <p:cNvPr id="2086" name="Rectangle 38"/>
          <p:cNvSpPr>
            <a:spLocks noGrp="1" noChangeArrowheads="1"/>
          </p:cNvSpPr>
          <p:nvPr>
            <p:ph type="sldNum" sz="quarter" idx="4"/>
          </p:nvPr>
        </p:nvSpPr>
        <p:spPr bwMode="auto">
          <a:xfrm>
            <a:off x="0" y="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l">
              <a:spcBef>
                <a:spcPct val="0"/>
              </a:spcBef>
              <a:defRPr kumimoji="0" sz="2000" i="0"/>
            </a:lvl1pPr>
          </a:lstStyle>
          <a:p>
            <a:pPr>
              <a:defRPr/>
            </a:pPr>
            <a:fld id="{EB25C25C-7A65-4462-A9BB-78BA94613D8A}" type="slidenum">
              <a:rPr lang="ja-JP" altLang="en-US"/>
              <a:pPr>
                <a:defRPr/>
              </a:pPr>
              <a:t>‹#›</a:t>
            </a:fld>
            <a:endParaRPr lang="en-US" altLang="ja-JP"/>
          </a:p>
        </p:txBody>
      </p:sp>
      <p:sp>
        <p:nvSpPr>
          <p:cNvPr id="1030" name="Rectangle 39"/>
          <p:cNvSpPr>
            <a:spLocks noGrp="1" noChangeArrowheads="1"/>
          </p:cNvSpPr>
          <p:nvPr>
            <p:ph type="body" idx="1"/>
          </p:nvPr>
        </p:nvSpPr>
        <p:spPr bwMode="auto">
          <a:xfrm>
            <a:off x="1169988" y="1946275"/>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2 レベル</a:t>
            </a:r>
          </a:p>
          <a:p>
            <a:pPr lvl="2"/>
            <a:r>
              <a:rPr lang="ja-JP" altLang="en-US" smtClean="0"/>
              <a:t>第 3 レベル</a:t>
            </a:r>
          </a:p>
          <a:p>
            <a:pPr lvl="3"/>
            <a:r>
              <a:rPr lang="ja-JP" altLang="en-US" smtClean="0"/>
              <a:t>第 4 レベル</a:t>
            </a:r>
          </a:p>
          <a:p>
            <a:pPr lvl="4"/>
            <a:r>
              <a:rPr lang="ja-JP" altLang="en-US" smtClean="0"/>
              <a:t>第 5 レベル</a:t>
            </a:r>
          </a:p>
        </p:txBody>
      </p:sp>
    </p:spTree>
  </p:cSld>
  <p:clrMap bg1="dk2" tx1="lt1" bg2="dk1" tx2="lt2" accent1="accent1" accent2="accent2" accent3="accent3" accent4="accent4" accent5="accent5" accent6="accent6" hlink="hlink" folHlink="folHlink"/>
  <p:sldLayoutIdLst>
    <p:sldLayoutId id="2147484020"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hf hdr="0" ftr="0" dt="0"/>
  <p:txStyles>
    <p:titleStyle>
      <a:lvl1pPr algn="l" rtl="0" eaLnBrk="0" fontAlgn="base" hangingPunct="0">
        <a:spcBef>
          <a:spcPct val="0"/>
        </a:spcBef>
        <a:spcAft>
          <a:spcPct val="0"/>
        </a:spcAft>
        <a:defRPr kumimoji="1" sz="3600">
          <a:solidFill>
            <a:schemeClr val="tx2"/>
          </a:solidFill>
          <a:latin typeface="+mj-lt"/>
          <a:ea typeface="+mj-ea"/>
          <a:cs typeface="+mj-cs"/>
        </a:defRPr>
      </a:lvl1pPr>
      <a:lvl2pPr algn="l" rtl="0" eaLnBrk="0" fontAlgn="base" hangingPunct="0">
        <a:spcBef>
          <a:spcPct val="0"/>
        </a:spcBef>
        <a:spcAft>
          <a:spcPct val="0"/>
        </a:spcAft>
        <a:defRPr kumimoji="1" sz="3600">
          <a:solidFill>
            <a:schemeClr val="tx2"/>
          </a:solidFill>
          <a:latin typeface="Times New Roman" pitchFamily="18" charset="0"/>
          <a:ea typeface="ＭＳ Ｐゴシック" pitchFamily="50" charset="-128"/>
        </a:defRPr>
      </a:lvl2pPr>
      <a:lvl3pPr algn="l" rtl="0" eaLnBrk="0" fontAlgn="base" hangingPunct="0">
        <a:spcBef>
          <a:spcPct val="0"/>
        </a:spcBef>
        <a:spcAft>
          <a:spcPct val="0"/>
        </a:spcAft>
        <a:defRPr kumimoji="1" sz="3600">
          <a:solidFill>
            <a:schemeClr val="tx2"/>
          </a:solidFill>
          <a:latin typeface="Times New Roman" pitchFamily="18" charset="0"/>
          <a:ea typeface="ＭＳ Ｐゴシック" pitchFamily="50" charset="-128"/>
        </a:defRPr>
      </a:lvl3pPr>
      <a:lvl4pPr algn="l" rtl="0" eaLnBrk="0" fontAlgn="base" hangingPunct="0">
        <a:spcBef>
          <a:spcPct val="0"/>
        </a:spcBef>
        <a:spcAft>
          <a:spcPct val="0"/>
        </a:spcAft>
        <a:defRPr kumimoji="1" sz="3600">
          <a:solidFill>
            <a:schemeClr val="tx2"/>
          </a:solidFill>
          <a:latin typeface="Times New Roman" pitchFamily="18" charset="0"/>
          <a:ea typeface="ＭＳ Ｐゴシック" pitchFamily="50" charset="-128"/>
        </a:defRPr>
      </a:lvl4pPr>
      <a:lvl5pPr algn="l" rtl="0" eaLnBrk="0" fontAlgn="base" hangingPunct="0">
        <a:spcBef>
          <a:spcPct val="0"/>
        </a:spcBef>
        <a:spcAft>
          <a:spcPct val="0"/>
        </a:spcAft>
        <a:defRPr kumimoji="1" sz="3600">
          <a:solidFill>
            <a:schemeClr val="tx2"/>
          </a:solidFill>
          <a:latin typeface="Times New Roman" pitchFamily="18" charset="0"/>
          <a:ea typeface="ＭＳ Ｐゴシック" pitchFamily="50" charset="-128"/>
        </a:defRPr>
      </a:lvl5pPr>
      <a:lvl6pPr marL="457200" algn="l" rtl="0" fontAlgn="base">
        <a:spcBef>
          <a:spcPct val="0"/>
        </a:spcBef>
        <a:spcAft>
          <a:spcPct val="0"/>
        </a:spcAft>
        <a:defRPr kumimoji="1" sz="3600">
          <a:solidFill>
            <a:schemeClr val="tx2"/>
          </a:solidFill>
          <a:latin typeface="Times New Roman" pitchFamily="18" charset="0"/>
          <a:ea typeface="ＭＳ Ｐゴシック" pitchFamily="50" charset="-128"/>
        </a:defRPr>
      </a:lvl6pPr>
      <a:lvl7pPr marL="914400" algn="l" rtl="0" fontAlgn="base">
        <a:spcBef>
          <a:spcPct val="0"/>
        </a:spcBef>
        <a:spcAft>
          <a:spcPct val="0"/>
        </a:spcAft>
        <a:defRPr kumimoji="1" sz="3600">
          <a:solidFill>
            <a:schemeClr val="tx2"/>
          </a:solidFill>
          <a:latin typeface="Times New Roman" pitchFamily="18" charset="0"/>
          <a:ea typeface="ＭＳ Ｐゴシック" pitchFamily="50" charset="-128"/>
        </a:defRPr>
      </a:lvl7pPr>
      <a:lvl8pPr marL="1371600" algn="l" rtl="0" fontAlgn="base">
        <a:spcBef>
          <a:spcPct val="0"/>
        </a:spcBef>
        <a:spcAft>
          <a:spcPct val="0"/>
        </a:spcAft>
        <a:defRPr kumimoji="1" sz="3600">
          <a:solidFill>
            <a:schemeClr val="tx2"/>
          </a:solidFill>
          <a:latin typeface="Times New Roman" pitchFamily="18" charset="0"/>
          <a:ea typeface="ＭＳ Ｐゴシック" pitchFamily="50" charset="-128"/>
        </a:defRPr>
      </a:lvl8pPr>
      <a:lvl9pPr marL="1828800" algn="l" rtl="0" fontAlgn="base">
        <a:spcBef>
          <a:spcPct val="0"/>
        </a:spcBef>
        <a:spcAft>
          <a:spcPct val="0"/>
        </a:spcAft>
        <a:defRPr kumimoji="1" sz="36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lr>
          <a:srgbClr val="FFFF66"/>
        </a:buClr>
        <a:buSzPct val="75000"/>
        <a:buFont typeface="Wingdings" pitchFamily="2" charset="2"/>
        <a:buChar char="u"/>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0000"/>
        <a:buFont typeface="Wingdings 3" pitchFamily="18" charset="2"/>
        <a:buChar char="u"/>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kumimoji="1" sz="2000">
          <a:solidFill>
            <a:schemeClr val="tx1"/>
          </a:solidFill>
          <a:latin typeface="+mn-lt"/>
          <a:ea typeface="+mn-ea"/>
        </a:defRPr>
      </a:lvl3pPr>
      <a:lvl4pPr marL="1600200" indent="-228600" algn="l" rtl="0" eaLnBrk="0" fontAlgn="base" hangingPunct="0">
        <a:spcBef>
          <a:spcPct val="20000"/>
        </a:spcBef>
        <a:spcAft>
          <a:spcPct val="0"/>
        </a:spcAft>
        <a:buClr>
          <a:schemeClr val="tx1"/>
        </a:buClr>
        <a:buSzPct val="75000"/>
        <a:buFont typeface="Wingdings 3" pitchFamily="18" charset="2"/>
        <a:buChar char="Ú"/>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SzPct val="10000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SzPct val="10000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SzPct val="10000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SzPct val="10000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SzPct val="100000"/>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24nyuin.ppt"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228600" y="908720"/>
            <a:ext cx="8686800" cy="3129880"/>
          </a:xfrm>
        </p:spPr>
        <p:txBody>
          <a:bodyPr/>
          <a:lstStyle/>
          <a:p>
            <a:pPr eaLnBrk="1" hangingPunct="1">
              <a:defRPr/>
            </a:pPr>
            <a:r>
              <a:rPr lang="ja-JP" altLang="en-US" sz="4000" dirty="0">
                <a:solidFill>
                  <a:srgbClr val="FFFF00"/>
                </a:solidFill>
              </a:rPr>
              <a:t>平成２４年度</a:t>
            </a:r>
            <a:r>
              <a:rPr lang="en-US" altLang="ja-JP" sz="4000" dirty="0">
                <a:solidFill>
                  <a:srgbClr val="FFFF00"/>
                </a:solidFill>
              </a:rPr>
              <a:t/>
            </a:r>
            <a:br>
              <a:rPr lang="en-US" altLang="ja-JP" sz="4000" dirty="0">
                <a:solidFill>
                  <a:srgbClr val="FFFF00"/>
                </a:solidFill>
              </a:rPr>
            </a:br>
            <a:r>
              <a:rPr lang="ja-JP" altLang="en-US" sz="4000" dirty="0">
                <a:solidFill>
                  <a:srgbClr val="FFFF00"/>
                </a:solidFill>
              </a:rPr>
              <a:t>診療報酬・介護</a:t>
            </a:r>
            <a:r>
              <a:rPr lang="ja-JP" altLang="en-US" sz="4000" dirty="0" smtClean="0">
                <a:solidFill>
                  <a:srgbClr val="FFFF00"/>
                </a:solidFill>
              </a:rPr>
              <a:t>報酬</a:t>
            </a:r>
            <a:r>
              <a:rPr lang="en-US" altLang="ja-JP" sz="4000" dirty="0" smtClean="0">
                <a:solidFill>
                  <a:srgbClr val="FFFF00"/>
                </a:solidFill>
              </a:rPr>
              <a:t/>
            </a:r>
            <a:br>
              <a:rPr lang="en-US" altLang="ja-JP" sz="4000" dirty="0" smtClean="0">
                <a:solidFill>
                  <a:srgbClr val="FFFF00"/>
                </a:solidFill>
              </a:rPr>
            </a:br>
            <a:r>
              <a:rPr lang="ja-JP" altLang="en-US" sz="4000" dirty="0">
                <a:solidFill>
                  <a:srgbClr val="FFFF00"/>
                </a:solidFill>
              </a:rPr>
              <a:t>同時</a:t>
            </a:r>
            <a:r>
              <a:rPr lang="ja-JP" altLang="en-US" sz="4000" dirty="0" smtClean="0">
                <a:solidFill>
                  <a:srgbClr val="FFFF00"/>
                </a:solidFill>
              </a:rPr>
              <a:t>改定の検証</a:t>
            </a:r>
            <a:r>
              <a:rPr lang="en-US" altLang="ja-JP" sz="4000" dirty="0">
                <a:solidFill>
                  <a:srgbClr val="FFFF00"/>
                </a:solidFill>
              </a:rPr>
              <a:t/>
            </a:r>
            <a:br>
              <a:rPr lang="en-US" altLang="ja-JP" sz="4000" dirty="0">
                <a:solidFill>
                  <a:srgbClr val="FFFF00"/>
                </a:solidFill>
              </a:rPr>
            </a:br>
            <a:r>
              <a:rPr lang="en-US" altLang="ja-JP" sz="2400" dirty="0" smtClean="0">
                <a:solidFill>
                  <a:srgbClr val="FFFF00"/>
                </a:solidFill>
                <a:effectLst>
                  <a:outerShdw blurRad="38100" dist="38100" dir="2700000" algn="tl">
                    <a:srgbClr val="FFFFFF"/>
                  </a:outerShdw>
                </a:effectLst>
              </a:rPr>
              <a:t/>
            </a:r>
            <a:br>
              <a:rPr lang="en-US" altLang="ja-JP" sz="2400" dirty="0" smtClean="0">
                <a:solidFill>
                  <a:srgbClr val="FFFF00"/>
                </a:solidFill>
                <a:effectLst>
                  <a:outerShdw blurRad="38100" dist="38100" dir="2700000" algn="tl">
                    <a:srgbClr val="FFFFFF"/>
                  </a:outerShdw>
                </a:effectLst>
              </a:rPr>
            </a:br>
            <a:r>
              <a:rPr lang="ja-JP" altLang="en-US" sz="2400" dirty="0" smtClean="0">
                <a:solidFill>
                  <a:srgbClr val="FFFF00"/>
                </a:solidFill>
              </a:rPr>
              <a:t>～</a:t>
            </a:r>
            <a:r>
              <a:rPr lang="en-US" altLang="ja-JP" sz="2400" dirty="0">
                <a:solidFill>
                  <a:srgbClr val="FFFF00"/>
                </a:solidFill>
              </a:rPr>
              <a:t>NPO </a:t>
            </a:r>
            <a:r>
              <a:rPr lang="ja-JP" altLang="en-US" sz="2400" dirty="0">
                <a:solidFill>
                  <a:srgbClr val="FFFF00"/>
                </a:solidFill>
              </a:rPr>
              <a:t>法人 在宅ケアを支える診療所・市民全国ネットワーク</a:t>
            </a:r>
            <a:br>
              <a:rPr lang="ja-JP" altLang="en-US" sz="2400" dirty="0">
                <a:solidFill>
                  <a:srgbClr val="FFFF00"/>
                </a:solidFill>
              </a:rPr>
            </a:br>
            <a:r>
              <a:rPr lang="ja-JP" altLang="en-US" sz="2400" dirty="0">
                <a:solidFill>
                  <a:srgbClr val="FFFF00"/>
                </a:solidFill>
              </a:rPr>
              <a:t>第</a:t>
            </a:r>
            <a:r>
              <a:rPr lang="en-US" altLang="ja-JP" sz="2400" dirty="0">
                <a:solidFill>
                  <a:srgbClr val="FFFF00"/>
                </a:solidFill>
              </a:rPr>
              <a:t>18 </a:t>
            </a:r>
            <a:r>
              <a:rPr lang="ja-JP" altLang="en-US" sz="2400" dirty="0">
                <a:solidFill>
                  <a:srgbClr val="FFFF00"/>
                </a:solidFill>
              </a:rPr>
              <a:t>回全国の集い</a:t>
            </a:r>
            <a:r>
              <a:rPr lang="en-US" altLang="ja-JP" sz="2400" dirty="0">
                <a:solidFill>
                  <a:srgbClr val="FFFF00"/>
                </a:solidFill>
              </a:rPr>
              <a:t>in </a:t>
            </a:r>
            <a:r>
              <a:rPr lang="ja-JP" altLang="en-US" sz="2400" dirty="0">
                <a:solidFill>
                  <a:srgbClr val="FFFF00"/>
                </a:solidFill>
              </a:rPr>
              <a:t>高知</a:t>
            </a:r>
            <a:r>
              <a:rPr lang="en-US" altLang="ja-JP" sz="2400" dirty="0">
                <a:solidFill>
                  <a:srgbClr val="FFFF00"/>
                </a:solidFill>
              </a:rPr>
              <a:t>2012</a:t>
            </a:r>
            <a:r>
              <a:rPr lang="ja-JP" altLang="en-US" sz="2400" dirty="0">
                <a:solidFill>
                  <a:srgbClr val="FFFF00"/>
                </a:solidFill>
              </a:rPr>
              <a:t>「ランチョンセミナー」～</a:t>
            </a:r>
            <a:endParaRPr lang="ja-JP" altLang="en-US" sz="2400" dirty="0" smtClean="0">
              <a:solidFill>
                <a:srgbClr val="FFFF00"/>
              </a:solidFill>
            </a:endParaRPr>
          </a:p>
        </p:txBody>
      </p:sp>
      <p:sp>
        <p:nvSpPr>
          <p:cNvPr id="27654" name="Rectangle 6"/>
          <p:cNvSpPr>
            <a:spLocks noGrp="1" noChangeArrowheads="1"/>
          </p:cNvSpPr>
          <p:nvPr/>
        </p:nvSpPr>
        <p:spPr bwMode="auto">
          <a:xfrm>
            <a:off x="4284663" y="5229225"/>
            <a:ext cx="4859337" cy="1620838"/>
          </a:xfrm>
          <a:prstGeom prst="rect">
            <a:avLst/>
          </a:prstGeom>
          <a:noFill/>
          <a:ln>
            <a:noFill/>
          </a:ln>
          <a:effectLst/>
          <a:extLst>
            <a:ext uri="{909E8E84-426E-40DD-AFC4-6F175D3DCCD1}">
              <a14:hiddenFill xmlns:a14="http://schemas.microsoft.com/office/drawing/2010/main">
                <a:solidFill>
                  <a:srgbClr val="00CCCC"/>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92075" tIns="46038" rIns="92075" bIns="46038"/>
          <a:lstStyle/>
          <a:p>
            <a:pPr algn="l" eaLnBrk="0" hangingPunct="0">
              <a:spcBef>
                <a:spcPct val="0"/>
              </a:spcBef>
              <a:defRPr/>
            </a:pPr>
            <a:r>
              <a:rPr kumimoji="0" lang="ja-JP" altLang="en-US" sz="2000" i="0" dirty="0">
                <a:solidFill>
                  <a:srgbClr val="FFFFFF"/>
                </a:solidFill>
                <a:effectLst>
                  <a:outerShdw blurRad="38100" dist="38100" dir="2700000" algn="tl">
                    <a:srgbClr val="000000"/>
                  </a:outerShdw>
                </a:effectLst>
              </a:rPr>
              <a:t>平成２４年　</a:t>
            </a:r>
            <a:r>
              <a:rPr kumimoji="0" lang="ja-JP" altLang="en-US" sz="2000" i="0" dirty="0" smtClean="0">
                <a:solidFill>
                  <a:srgbClr val="FFFFFF"/>
                </a:solidFill>
                <a:effectLst>
                  <a:outerShdw blurRad="38100" dist="38100" dir="2700000" algn="tl">
                    <a:srgbClr val="000000"/>
                  </a:outerShdw>
                </a:effectLst>
              </a:rPr>
              <a:t>９月</a:t>
            </a:r>
            <a:r>
              <a:rPr kumimoji="0" lang="ja-JP" altLang="en-US" sz="2000" i="0" dirty="0">
                <a:solidFill>
                  <a:srgbClr val="FFFFFF"/>
                </a:solidFill>
                <a:effectLst>
                  <a:outerShdw blurRad="38100" dist="38100" dir="2700000" algn="tl">
                    <a:srgbClr val="000000"/>
                  </a:outerShdw>
                </a:effectLst>
              </a:rPr>
              <a:t>１６</a:t>
            </a:r>
            <a:r>
              <a:rPr kumimoji="0" lang="ja-JP" altLang="en-US" sz="2000" i="0" dirty="0" smtClean="0">
                <a:solidFill>
                  <a:srgbClr val="FFFFFF"/>
                </a:solidFill>
                <a:effectLst>
                  <a:outerShdw blurRad="38100" dist="38100" dir="2700000" algn="tl">
                    <a:srgbClr val="000000"/>
                  </a:outerShdw>
                </a:effectLst>
              </a:rPr>
              <a:t>日</a:t>
            </a:r>
            <a:endParaRPr kumimoji="0" lang="ja-JP" altLang="en-US" sz="2000" i="0" dirty="0">
              <a:solidFill>
                <a:srgbClr val="FFFFFF"/>
              </a:solidFill>
              <a:effectLst>
                <a:outerShdw blurRad="38100" dist="38100" dir="2700000" algn="tl">
                  <a:srgbClr val="000000"/>
                </a:outerShdw>
              </a:effectLst>
            </a:endParaRPr>
          </a:p>
          <a:p>
            <a:pPr algn="l" eaLnBrk="0" hangingPunct="0">
              <a:spcBef>
                <a:spcPct val="0"/>
              </a:spcBef>
              <a:defRPr/>
            </a:pPr>
            <a:r>
              <a:rPr kumimoji="0" lang="ja-JP" altLang="en-US" sz="2000" i="0" dirty="0">
                <a:solidFill>
                  <a:srgbClr val="FFFFFF"/>
                </a:solidFill>
                <a:effectLst>
                  <a:outerShdw blurRad="38100" dist="38100" dir="2700000" algn="tl">
                    <a:srgbClr val="000000"/>
                  </a:outerShdw>
                </a:effectLst>
              </a:rPr>
              <a:t>　　有限会社メディカルサポートシステムズ</a:t>
            </a:r>
            <a:r>
              <a:rPr kumimoji="0" lang="ja-JP" altLang="en-US" sz="1600" i="0" dirty="0">
                <a:solidFill>
                  <a:srgbClr val="FFFFFF"/>
                </a:solidFill>
                <a:effectLst>
                  <a:outerShdw blurRad="38100" dist="38100" dir="2700000" algn="tl">
                    <a:srgbClr val="000000"/>
                  </a:outerShdw>
                </a:effectLst>
              </a:rPr>
              <a:t>　　　　　　　　</a:t>
            </a:r>
          </a:p>
          <a:p>
            <a:pPr algn="l" eaLnBrk="0" hangingPunct="0">
              <a:spcBef>
                <a:spcPct val="0"/>
              </a:spcBef>
              <a:defRPr/>
            </a:pPr>
            <a:r>
              <a:rPr kumimoji="0" lang="ja-JP" altLang="en-US" sz="1600" i="0" dirty="0">
                <a:solidFill>
                  <a:srgbClr val="FFFFFF"/>
                </a:solidFill>
                <a:effectLst>
                  <a:outerShdw blurRad="38100" dist="38100" dir="2700000" algn="tl">
                    <a:srgbClr val="000000"/>
                  </a:outerShdw>
                </a:effectLst>
              </a:rPr>
              <a:t>　　　　　　　認定医業経営ｺﾝｻﾙﾀﾝﾄ　第</a:t>
            </a:r>
            <a:r>
              <a:rPr kumimoji="0" lang="ja-JP" altLang="en-US" sz="1600" i="0" dirty="0">
                <a:solidFill>
                  <a:srgbClr val="FFFFFF"/>
                </a:solidFill>
                <a:effectLst>
                  <a:outerShdw blurRad="38100" dist="38100" dir="2700000" algn="tl">
                    <a:srgbClr val="000000"/>
                  </a:outerShdw>
                </a:effectLst>
                <a:latin typeface="ＭＳ ゴシック" pitchFamily="49" charset="-128"/>
                <a:ea typeface="ＭＳ ゴシック" pitchFamily="49" charset="-128"/>
              </a:rPr>
              <a:t>5590</a:t>
            </a:r>
            <a:r>
              <a:rPr kumimoji="0" lang="ja-JP" altLang="en-US" sz="1600" i="0" dirty="0">
                <a:solidFill>
                  <a:srgbClr val="FFFFFF"/>
                </a:solidFill>
                <a:effectLst>
                  <a:outerShdw blurRad="38100" dist="38100" dir="2700000" algn="tl">
                    <a:srgbClr val="000000"/>
                  </a:outerShdw>
                </a:effectLst>
              </a:rPr>
              <a:t>号</a:t>
            </a:r>
            <a:r>
              <a:rPr kumimoji="0" lang="ja-JP" altLang="en-US" i="0" dirty="0">
                <a:solidFill>
                  <a:srgbClr val="FFFFFF"/>
                </a:solidFill>
                <a:effectLst>
                  <a:outerShdw blurRad="38100" dist="38100" dir="2700000" algn="tl">
                    <a:srgbClr val="000000"/>
                  </a:outerShdw>
                </a:effectLst>
              </a:rPr>
              <a:t>　</a:t>
            </a:r>
          </a:p>
          <a:p>
            <a:pPr algn="l" eaLnBrk="0" hangingPunct="0">
              <a:spcBef>
                <a:spcPct val="0"/>
              </a:spcBef>
              <a:defRPr/>
            </a:pPr>
            <a:r>
              <a:rPr kumimoji="0" lang="ja-JP" altLang="en-US" i="0" dirty="0">
                <a:solidFill>
                  <a:srgbClr val="FFFFFF"/>
                </a:solidFill>
                <a:effectLst>
                  <a:outerShdw blurRad="38100" dist="38100" dir="2700000" algn="tl">
                    <a:srgbClr val="000000"/>
                  </a:outerShdw>
                </a:effectLst>
              </a:rPr>
              <a:t>　　　　　　　　</a:t>
            </a:r>
            <a:r>
              <a:rPr kumimoji="0" lang="ja-JP" altLang="en-US" sz="2000" i="0" dirty="0">
                <a:solidFill>
                  <a:srgbClr val="FFFFFF"/>
                </a:solidFill>
                <a:effectLst>
                  <a:outerShdw blurRad="38100" dist="38100" dir="2700000" algn="tl">
                    <a:srgbClr val="000000"/>
                  </a:outerShdw>
                </a:effectLst>
              </a:rPr>
              <a:t>細　谷　　邦　夫</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スライド番号プレースホルダー 3"/>
          <p:cNvSpPr>
            <a:spLocks noGrp="1"/>
          </p:cNvSpPr>
          <p:nvPr>
            <p:ph type="sldNum" sz="quarter" idx="12"/>
          </p:nvPr>
        </p:nvSpPr>
        <p:spPr>
          <a:xfrm>
            <a:off x="30473" y="0"/>
            <a:ext cx="1905000" cy="457200"/>
          </a:xfrm>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fld id="{81F7EEE3-1129-4303-98DD-DBB82ADA2302}" type="slidenum">
              <a:rPr kumimoji="0" lang="ja-JP" altLang="en-US" sz="2000" i="0" smtClean="0"/>
              <a:pPr algn="l" eaLnBrk="1" hangingPunct="1"/>
              <a:t>10</a:t>
            </a:fld>
            <a:endParaRPr kumimoji="0" lang="en-US" altLang="ja-JP" sz="2000" i="0" dirty="0" smtClean="0"/>
          </a:p>
        </p:txBody>
      </p:sp>
      <p:sp>
        <p:nvSpPr>
          <p:cNvPr id="141315" name="Rectangle 2"/>
          <p:cNvSpPr>
            <a:spLocks noGrp="1" noChangeArrowheads="1"/>
          </p:cNvSpPr>
          <p:nvPr>
            <p:ph type="body" idx="4294967295"/>
          </p:nvPr>
        </p:nvSpPr>
        <p:spPr>
          <a:xfrm>
            <a:off x="684213" y="836712"/>
            <a:ext cx="8459787" cy="5862538"/>
          </a:xfrm>
        </p:spPr>
        <p:txBody>
          <a:bodyPr/>
          <a:lstStyle/>
          <a:p>
            <a:pPr algn="just" eaLnBrk="1" hangingPunct="1">
              <a:lnSpc>
                <a:spcPct val="90000"/>
              </a:lnSpc>
            </a:pPr>
            <a:r>
              <a:rPr lang="ja-JP" altLang="en-US" dirty="0" smtClean="0">
                <a:latin typeface="ＭＳ Ｐゴシック" pitchFamily="50" charset="-128"/>
              </a:rPr>
              <a:t>二次</a:t>
            </a:r>
            <a:r>
              <a:rPr lang="ja-JP" altLang="en-US" dirty="0">
                <a:latin typeface="ＭＳ Ｐゴシック" pitchFamily="50" charset="-128"/>
              </a:rPr>
              <a:t>医療圏の設定に</a:t>
            </a:r>
            <a:r>
              <a:rPr lang="ja-JP" altLang="en-US" dirty="0" smtClean="0">
                <a:latin typeface="ＭＳ Ｐゴシック" pitchFamily="50" charset="-128"/>
              </a:rPr>
              <a:t>ついて</a:t>
            </a:r>
            <a:endParaRPr lang="en-US" altLang="ja-JP" dirty="0" smtClean="0">
              <a:latin typeface="ＭＳ Ｐゴシック" pitchFamily="50" charset="-128"/>
            </a:endParaRPr>
          </a:p>
          <a:p>
            <a:pPr algn="just" eaLnBrk="1" hangingPunct="1">
              <a:lnSpc>
                <a:spcPct val="90000"/>
              </a:lnSpc>
            </a:pPr>
            <a:endParaRPr lang="ja-JP" altLang="en-US" dirty="0">
              <a:latin typeface="ＭＳ Ｐゴシック" pitchFamily="50" charset="-128"/>
            </a:endParaRPr>
          </a:p>
          <a:p>
            <a:pPr algn="just" eaLnBrk="1" hangingPunct="1">
              <a:lnSpc>
                <a:spcPct val="90000"/>
              </a:lnSpc>
            </a:pPr>
            <a:r>
              <a:rPr lang="ja-JP" altLang="en-US" dirty="0" smtClean="0">
                <a:latin typeface="ＭＳ Ｐゴシック" pitchFamily="50" charset="-128"/>
              </a:rPr>
              <a:t>疾病</a:t>
            </a:r>
            <a:r>
              <a:rPr lang="ja-JP" altLang="en-US" dirty="0">
                <a:latin typeface="ＭＳ Ｐゴシック" pitchFamily="50" charset="-128"/>
              </a:rPr>
              <a:t>・事業ごとの</a:t>
            </a:r>
            <a:r>
              <a:rPr lang="en-US" altLang="ja-JP" dirty="0">
                <a:latin typeface="ＭＳ Ｐゴシック" pitchFamily="50" charset="-128"/>
              </a:rPr>
              <a:t>PDCA</a:t>
            </a:r>
            <a:r>
              <a:rPr lang="ja-JP" altLang="en-US" dirty="0">
                <a:latin typeface="ＭＳ Ｐゴシック" pitchFamily="50" charset="-128"/>
              </a:rPr>
              <a:t>サイクルの推進に</a:t>
            </a:r>
            <a:r>
              <a:rPr lang="ja-JP" altLang="en-US" dirty="0" smtClean="0">
                <a:latin typeface="ＭＳ Ｐゴシック" pitchFamily="50" charset="-128"/>
              </a:rPr>
              <a:t>ついて</a:t>
            </a:r>
            <a:endParaRPr lang="en-US" altLang="ja-JP" dirty="0" smtClean="0">
              <a:latin typeface="ＭＳ Ｐゴシック" pitchFamily="50" charset="-128"/>
            </a:endParaRPr>
          </a:p>
          <a:p>
            <a:pPr algn="just" eaLnBrk="1" hangingPunct="1">
              <a:lnSpc>
                <a:spcPct val="90000"/>
              </a:lnSpc>
            </a:pPr>
            <a:endParaRPr lang="ja-JP" altLang="en-US" dirty="0">
              <a:latin typeface="ＭＳ Ｐゴシック" pitchFamily="50" charset="-128"/>
            </a:endParaRPr>
          </a:p>
          <a:p>
            <a:pPr algn="just" eaLnBrk="1" hangingPunct="1">
              <a:lnSpc>
                <a:spcPct val="90000"/>
              </a:lnSpc>
            </a:pPr>
            <a:r>
              <a:rPr lang="ja-JP" altLang="en-US" dirty="0" smtClean="0">
                <a:latin typeface="ＭＳ Ｐゴシック" pitchFamily="50" charset="-128"/>
              </a:rPr>
              <a:t>在宅</a:t>
            </a:r>
            <a:r>
              <a:rPr lang="ja-JP" altLang="en-US" dirty="0">
                <a:latin typeface="ＭＳ Ｐゴシック" pitchFamily="50" charset="-128"/>
              </a:rPr>
              <a:t>医療に係る医療体制の充実・強化に</a:t>
            </a:r>
            <a:r>
              <a:rPr lang="ja-JP" altLang="en-US" dirty="0" smtClean="0">
                <a:latin typeface="ＭＳ Ｐゴシック" pitchFamily="50" charset="-128"/>
              </a:rPr>
              <a:t>ついて</a:t>
            </a:r>
            <a:endParaRPr lang="en-US" altLang="ja-JP" dirty="0" smtClean="0">
              <a:latin typeface="ＭＳ Ｐゴシック" pitchFamily="50" charset="-128"/>
            </a:endParaRPr>
          </a:p>
          <a:p>
            <a:pPr algn="just" eaLnBrk="1" hangingPunct="1">
              <a:lnSpc>
                <a:spcPct val="90000"/>
              </a:lnSpc>
            </a:pPr>
            <a:endParaRPr lang="en-US" altLang="ja-JP" dirty="0" smtClean="0">
              <a:latin typeface="ＭＳ Ｐゴシック" pitchFamily="50" charset="-128"/>
            </a:endParaRPr>
          </a:p>
          <a:p>
            <a:pPr algn="just" eaLnBrk="1" hangingPunct="1">
              <a:lnSpc>
                <a:spcPct val="90000"/>
              </a:lnSpc>
            </a:pPr>
            <a:r>
              <a:rPr lang="ja-JP" altLang="en-US" dirty="0" smtClean="0">
                <a:latin typeface="ＭＳ Ｐゴシック" pitchFamily="50" charset="-128"/>
              </a:rPr>
              <a:t>精神</a:t>
            </a:r>
            <a:r>
              <a:rPr lang="ja-JP" altLang="en-US" dirty="0">
                <a:latin typeface="ＭＳ Ｐゴシック" pitchFamily="50" charset="-128"/>
              </a:rPr>
              <a:t>疾患の医療体制の構築に</a:t>
            </a:r>
            <a:r>
              <a:rPr lang="ja-JP" altLang="en-US" dirty="0" smtClean="0">
                <a:latin typeface="ＭＳ Ｐゴシック" pitchFamily="50" charset="-128"/>
              </a:rPr>
              <a:t>ついて</a:t>
            </a:r>
            <a:endParaRPr lang="en-US" altLang="ja-JP" dirty="0" smtClean="0">
              <a:latin typeface="ＭＳ Ｐゴシック" pitchFamily="50" charset="-128"/>
            </a:endParaRPr>
          </a:p>
          <a:p>
            <a:pPr algn="just" eaLnBrk="1" hangingPunct="1">
              <a:lnSpc>
                <a:spcPct val="90000"/>
              </a:lnSpc>
            </a:pPr>
            <a:endParaRPr lang="en-US" altLang="ja-JP" dirty="0" smtClean="0">
              <a:latin typeface="ＭＳ Ｐゴシック" pitchFamily="50" charset="-128"/>
            </a:endParaRPr>
          </a:p>
          <a:p>
            <a:pPr algn="just" eaLnBrk="1" hangingPunct="1">
              <a:lnSpc>
                <a:spcPct val="90000"/>
              </a:lnSpc>
            </a:pPr>
            <a:r>
              <a:rPr lang="ja-JP" altLang="en-US" dirty="0" smtClean="0">
                <a:latin typeface="ＭＳ Ｐゴシック" pitchFamily="50" charset="-128"/>
              </a:rPr>
              <a:t>医療</a:t>
            </a:r>
            <a:r>
              <a:rPr lang="ja-JP" altLang="en-US" dirty="0">
                <a:latin typeface="ＭＳ Ｐゴシック" pitchFamily="50" charset="-128"/>
              </a:rPr>
              <a:t>従事者の確保に関する事項に</a:t>
            </a:r>
            <a:r>
              <a:rPr lang="ja-JP" altLang="en-US" dirty="0" smtClean="0">
                <a:latin typeface="ＭＳ Ｐゴシック" pitchFamily="50" charset="-128"/>
              </a:rPr>
              <a:t>ついて</a:t>
            </a:r>
            <a:endParaRPr lang="en-US" altLang="ja-JP" dirty="0" smtClean="0">
              <a:latin typeface="ＭＳ Ｐゴシック" pitchFamily="50" charset="-128"/>
            </a:endParaRPr>
          </a:p>
          <a:p>
            <a:pPr algn="just" eaLnBrk="1" hangingPunct="1">
              <a:lnSpc>
                <a:spcPct val="90000"/>
              </a:lnSpc>
            </a:pPr>
            <a:endParaRPr lang="en-US" altLang="ja-JP" dirty="0" smtClean="0">
              <a:latin typeface="ＭＳ Ｐゴシック" pitchFamily="50" charset="-128"/>
            </a:endParaRPr>
          </a:p>
          <a:p>
            <a:pPr algn="just" eaLnBrk="1" hangingPunct="1">
              <a:lnSpc>
                <a:spcPct val="90000"/>
              </a:lnSpc>
            </a:pPr>
            <a:r>
              <a:rPr lang="ja-JP" altLang="en-US" dirty="0" smtClean="0">
                <a:latin typeface="ＭＳ Ｐゴシック" pitchFamily="50" charset="-128"/>
              </a:rPr>
              <a:t>災害</a:t>
            </a:r>
            <a:r>
              <a:rPr lang="ja-JP" altLang="en-US" dirty="0">
                <a:latin typeface="ＭＳ Ｐゴシック" pitchFamily="50" charset="-128"/>
              </a:rPr>
              <a:t>時における医療体制の見直しに</a:t>
            </a:r>
            <a:r>
              <a:rPr lang="ja-JP" altLang="en-US" dirty="0" smtClean="0">
                <a:latin typeface="ＭＳ Ｐゴシック" pitchFamily="50" charset="-128"/>
              </a:rPr>
              <a:t>ついて</a:t>
            </a:r>
            <a:endParaRPr lang="en-US" altLang="ja-JP" sz="2400" dirty="0">
              <a:latin typeface="ＭＳ Ｐゴシック" pitchFamily="50" charset="-128"/>
            </a:endParaRPr>
          </a:p>
        </p:txBody>
      </p:sp>
      <p:sp>
        <p:nvSpPr>
          <p:cNvPr id="141316"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医療法改定の方向性</a:t>
            </a:r>
            <a:endParaRPr lang="ja-JP" altLang="en-US" sz="2800" i="0" dirty="0">
              <a:solidFill>
                <a:srgbClr val="FFFF66"/>
              </a:solidFill>
            </a:endParaRPr>
          </a:p>
        </p:txBody>
      </p:sp>
      <p:sp>
        <p:nvSpPr>
          <p:cNvPr id="141317"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dirty="0">
                <a:solidFill>
                  <a:srgbClr val="FFFF66"/>
                </a:solidFill>
              </a:rPr>
              <a:t>医療計画の</a:t>
            </a:r>
            <a:r>
              <a:rPr lang="ja-JP" altLang="en-US" sz="3600" i="0" dirty="0" smtClean="0">
                <a:solidFill>
                  <a:srgbClr val="FFFF66"/>
                </a:solidFill>
              </a:rPr>
              <a:t>見直しについて１</a:t>
            </a:r>
            <a:endParaRPr lang="ja-JP" altLang="en-US" sz="3600" i="0" dirty="0">
              <a:solidFill>
                <a:srgbClr val="FFFF66"/>
              </a:solidFill>
            </a:endParaRPr>
          </a:p>
        </p:txBody>
      </p:sp>
      <p:grpSp>
        <p:nvGrpSpPr>
          <p:cNvPr id="141318" name="Group 5"/>
          <p:cNvGrpSpPr>
            <a:grpSpLocks/>
          </p:cNvGrpSpPr>
          <p:nvPr/>
        </p:nvGrpSpPr>
        <p:grpSpPr bwMode="auto">
          <a:xfrm>
            <a:off x="609600" y="400050"/>
            <a:ext cx="8567738" cy="6457950"/>
            <a:chOff x="384" y="252"/>
            <a:chExt cx="5397" cy="4068"/>
          </a:xfrm>
        </p:grpSpPr>
        <p:sp>
          <p:nvSpPr>
            <p:cNvPr id="141319"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41320"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0" name="Text Box 9"/>
          <p:cNvSpPr txBox="1">
            <a:spLocks noChangeArrowheads="1"/>
          </p:cNvSpPr>
          <p:nvPr/>
        </p:nvSpPr>
        <p:spPr bwMode="auto">
          <a:xfrm>
            <a:off x="666750" y="6374655"/>
            <a:ext cx="8407251"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r" eaLnBrk="1" hangingPunct="1"/>
            <a:r>
              <a:rPr lang="ja-JP" altLang="en-US" sz="1800" dirty="0"/>
              <a:t>医療計画の見直し等に関する検討会取りまとめ意見（平成</a:t>
            </a:r>
            <a:r>
              <a:rPr lang="en-US" altLang="ja-JP" sz="1800" dirty="0"/>
              <a:t>23</a:t>
            </a:r>
            <a:r>
              <a:rPr lang="ja-JP" altLang="en-US" sz="1800" dirty="0"/>
              <a:t>年</a:t>
            </a:r>
            <a:r>
              <a:rPr lang="en-US" altLang="ja-JP" sz="1800" dirty="0"/>
              <a:t>12</a:t>
            </a:r>
            <a:r>
              <a:rPr lang="ja-JP" altLang="en-US" sz="1800" dirty="0"/>
              <a:t>月</a:t>
            </a:r>
            <a:r>
              <a:rPr lang="en-US" altLang="ja-JP" sz="1800" dirty="0"/>
              <a:t>16</a:t>
            </a:r>
            <a:r>
              <a:rPr lang="ja-JP" altLang="en-US" sz="1800" dirty="0"/>
              <a:t>日）</a:t>
            </a:r>
          </a:p>
        </p:txBody>
      </p:sp>
    </p:spTree>
    <p:extLst>
      <p:ext uri="{BB962C8B-B14F-4D97-AF65-F5344CB8AC3E}">
        <p14:creationId xmlns:p14="http://schemas.microsoft.com/office/powerpoint/2010/main" val="238949948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824E3B72-0A84-4219-9B66-85961E0D2E80}" type="slidenum">
              <a:rPr lang="en-US" altLang="ja-JP" sz="1800" smtClean="0"/>
              <a:pPr eaLnBrk="1" hangingPunct="1"/>
              <a:t>100</a:t>
            </a:fld>
            <a:endParaRPr lang="en-US" altLang="ja-JP" sz="1800" smtClean="0"/>
          </a:p>
        </p:txBody>
      </p:sp>
      <p:sp>
        <p:nvSpPr>
          <p:cNvPr id="41987" name="Rectangle 2"/>
          <p:cNvSpPr>
            <a:spLocks noGrp="1" noChangeArrowheads="1"/>
          </p:cNvSpPr>
          <p:nvPr>
            <p:ph type="body" idx="1"/>
          </p:nvPr>
        </p:nvSpPr>
        <p:spPr>
          <a:xfrm>
            <a:off x="684213" y="764704"/>
            <a:ext cx="8459787" cy="5934546"/>
          </a:xfrm>
        </p:spPr>
        <p:txBody>
          <a:bodyPr/>
          <a:lstStyle/>
          <a:p>
            <a:pPr eaLnBrk="1" hangingPunct="1"/>
            <a:r>
              <a:rPr lang="ja-JP" altLang="en-US" sz="2800" dirty="0" smtClean="0"/>
              <a:t>適応外</a:t>
            </a:r>
            <a:endParaRPr lang="ja-JP" altLang="en-US" sz="2800" dirty="0"/>
          </a:p>
          <a:p>
            <a:pPr lvl="1" eaLnBrk="1" hangingPunct="1"/>
            <a:r>
              <a:rPr lang="ja-JP" altLang="en-US" sz="2400" dirty="0" smtClean="0"/>
              <a:t>いわゆる病名漏れが多い（Ａ査定）</a:t>
            </a:r>
            <a:endParaRPr lang="ja-JP" altLang="en-US" sz="2400" dirty="0"/>
          </a:p>
          <a:p>
            <a:pPr lvl="2" eaLnBrk="1" hangingPunct="1"/>
            <a:r>
              <a:rPr lang="ja-JP" altLang="en-US" dirty="0" smtClean="0"/>
              <a:t>モーラスパップなどは腰痛症の適応がない</a:t>
            </a:r>
            <a:endParaRPr lang="en-US" altLang="ja-JP" dirty="0" smtClean="0"/>
          </a:p>
          <a:p>
            <a:pPr lvl="2" eaLnBrk="1" hangingPunct="1"/>
            <a:r>
              <a:rPr lang="ja-JP" altLang="en-US" dirty="0" smtClean="0">
                <a:latin typeface="ＭＳ Ｐゴシック" pitchFamily="50" charset="-128"/>
              </a:rPr>
              <a:t>ビオフェルミンとビオフェルミンＲの適応疾患</a:t>
            </a:r>
            <a:endParaRPr lang="en-US" altLang="ja-JP" sz="2400" dirty="0" smtClean="0"/>
          </a:p>
          <a:p>
            <a:pPr lvl="2" eaLnBrk="1" hangingPunct="1"/>
            <a:r>
              <a:rPr lang="ja-JP" altLang="en-US" dirty="0" smtClean="0"/>
              <a:t>血液検査</a:t>
            </a:r>
            <a:endParaRPr lang="en-US" altLang="ja-JP" dirty="0" smtClean="0"/>
          </a:p>
          <a:p>
            <a:pPr lvl="3" eaLnBrk="1" hangingPunct="1"/>
            <a:r>
              <a:rPr lang="ja-JP" altLang="en-US" sz="2400" dirty="0" smtClean="0"/>
              <a:t>心疾患に</a:t>
            </a:r>
            <a:r>
              <a:rPr lang="ja-JP" altLang="en-US" sz="2400" dirty="0"/>
              <a:t>ＣＲＰ</a:t>
            </a:r>
            <a:endParaRPr lang="en-US" altLang="ja-JP" sz="2400" dirty="0" smtClean="0"/>
          </a:p>
          <a:p>
            <a:pPr lvl="2" eaLnBrk="1" hangingPunct="1"/>
            <a:r>
              <a:rPr lang="ja-JP" altLang="en-US" dirty="0" smtClean="0"/>
              <a:t>処置・手術</a:t>
            </a:r>
            <a:endParaRPr lang="en-US" altLang="ja-JP" dirty="0" smtClean="0"/>
          </a:p>
          <a:p>
            <a:pPr lvl="3" eaLnBrk="1" hangingPunct="1"/>
            <a:r>
              <a:rPr lang="ja-JP" altLang="en-US" sz="2400" dirty="0"/>
              <a:t>鼻</a:t>
            </a:r>
            <a:r>
              <a:rPr lang="ja-JP" altLang="en-US" sz="2400" dirty="0" smtClean="0"/>
              <a:t>処置</a:t>
            </a:r>
            <a:r>
              <a:rPr lang="ja-JP" altLang="en-US" sz="2400" dirty="0"/>
              <a:t>と急性咽頭炎</a:t>
            </a:r>
            <a:r>
              <a:rPr lang="ja-JP" altLang="en-US" sz="2400" dirty="0" smtClean="0"/>
              <a:t>など</a:t>
            </a:r>
            <a:endParaRPr lang="ja-JP" altLang="en-US" sz="1000" dirty="0"/>
          </a:p>
          <a:p>
            <a:pPr eaLnBrk="1" hangingPunct="1"/>
            <a:r>
              <a:rPr lang="ja-JP" altLang="en-US" sz="2800" dirty="0" smtClean="0"/>
              <a:t>算定ルールの勘違い・ケアレスミス</a:t>
            </a:r>
            <a:endParaRPr lang="en-US" altLang="ja-JP" sz="2800" dirty="0" smtClean="0"/>
          </a:p>
          <a:p>
            <a:pPr lvl="1" eaLnBrk="1" hangingPunct="1"/>
            <a:r>
              <a:rPr lang="ja-JP" altLang="en-US" sz="2400" dirty="0"/>
              <a:t>対象疾患</a:t>
            </a:r>
            <a:r>
              <a:rPr lang="ja-JP" altLang="en-US" sz="2400" dirty="0" smtClean="0"/>
              <a:t>があっても特定疾患療養管理料</a:t>
            </a:r>
            <a:r>
              <a:rPr lang="ja-JP" altLang="en-US" sz="2400" dirty="0"/>
              <a:t>を</a:t>
            </a:r>
            <a:r>
              <a:rPr lang="ja-JP" altLang="en-US" sz="2400" dirty="0" smtClean="0"/>
              <a:t>算定して</a:t>
            </a:r>
            <a:r>
              <a:rPr lang="ja-JP" altLang="en-US" sz="2400" dirty="0"/>
              <a:t>ない</a:t>
            </a:r>
            <a:endParaRPr lang="en-US" altLang="ja-JP" sz="2400" dirty="0" smtClean="0"/>
          </a:p>
          <a:p>
            <a:pPr lvl="2" eaLnBrk="1" hangingPunct="1"/>
            <a:r>
              <a:rPr lang="ja-JP" altLang="en-US" dirty="0"/>
              <a:t>指導</a:t>
            </a:r>
            <a:r>
              <a:rPr lang="ja-JP" altLang="en-US" dirty="0" smtClean="0"/>
              <a:t>を実施していないケースも考えられる</a:t>
            </a:r>
            <a:endParaRPr lang="en-US" altLang="ja-JP" dirty="0" smtClean="0"/>
          </a:p>
          <a:p>
            <a:pPr lvl="2" eaLnBrk="1" hangingPunct="1"/>
            <a:r>
              <a:rPr lang="ja-JP" altLang="en-US" dirty="0" smtClean="0"/>
              <a:t>初診から１ヶ月算定出来ないルールの落とし穴</a:t>
            </a:r>
            <a:endParaRPr lang="en-US" altLang="ja-JP" dirty="0" smtClean="0"/>
          </a:p>
          <a:p>
            <a:pPr lvl="1" eaLnBrk="1" hangingPunct="1"/>
            <a:r>
              <a:rPr lang="ja-JP" altLang="en-US" sz="2400" dirty="0"/>
              <a:t>特定疾患処方管理</a:t>
            </a:r>
            <a:r>
              <a:rPr lang="ja-JP" altLang="en-US" sz="2400" dirty="0" smtClean="0"/>
              <a:t>加算（１８点と６５点）の算定ルール</a:t>
            </a:r>
            <a:endParaRPr lang="ja-JP" altLang="en-US" sz="2400" dirty="0"/>
          </a:p>
        </p:txBody>
      </p:sp>
      <p:sp>
        <p:nvSpPr>
          <p:cNvPr id="41988"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3200" i="0" dirty="0">
                <a:solidFill>
                  <a:srgbClr val="FFFF00"/>
                </a:solidFill>
              </a:rPr>
              <a:t>レセプトの審査</a:t>
            </a:r>
          </a:p>
        </p:txBody>
      </p:sp>
      <p:sp>
        <p:nvSpPr>
          <p:cNvPr id="41989"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よくある算定漏れ・算定間違い事例２</a:t>
            </a:r>
            <a:endParaRPr lang="ja-JP" altLang="en-US" sz="3600" i="0" dirty="0">
              <a:solidFill>
                <a:srgbClr val="FFFF66"/>
              </a:solidFill>
            </a:endParaRPr>
          </a:p>
        </p:txBody>
      </p:sp>
      <p:grpSp>
        <p:nvGrpSpPr>
          <p:cNvPr id="41990" name="Group 5"/>
          <p:cNvGrpSpPr>
            <a:grpSpLocks/>
          </p:cNvGrpSpPr>
          <p:nvPr/>
        </p:nvGrpSpPr>
        <p:grpSpPr bwMode="auto">
          <a:xfrm>
            <a:off x="609600" y="400050"/>
            <a:ext cx="8567738" cy="6457950"/>
            <a:chOff x="384" y="252"/>
            <a:chExt cx="5397" cy="4068"/>
          </a:xfrm>
        </p:grpSpPr>
        <p:sp>
          <p:nvSpPr>
            <p:cNvPr id="41991"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41992"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89491647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824E3B72-0A84-4219-9B66-85961E0D2E80}" type="slidenum">
              <a:rPr lang="en-US" altLang="ja-JP" sz="1800" smtClean="0"/>
              <a:pPr eaLnBrk="1" hangingPunct="1"/>
              <a:t>101</a:t>
            </a:fld>
            <a:endParaRPr lang="en-US" altLang="ja-JP" sz="1800" smtClean="0"/>
          </a:p>
        </p:txBody>
      </p:sp>
      <p:sp>
        <p:nvSpPr>
          <p:cNvPr id="41987" name="Rectangle 2"/>
          <p:cNvSpPr>
            <a:spLocks noGrp="1" noChangeArrowheads="1"/>
          </p:cNvSpPr>
          <p:nvPr>
            <p:ph type="body" idx="1"/>
          </p:nvPr>
        </p:nvSpPr>
        <p:spPr>
          <a:xfrm>
            <a:off x="684213" y="764704"/>
            <a:ext cx="8459787" cy="5934546"/>
          </a:xfrm>
        </p:spPr>
        <p:txBody>
          <a:bodyPr/>
          <a:lstStyle/>
          <a:p>
            <a:pPr eaLnBrk="1" hangingPunct="1"/>
            <a:r>
              <a:rPr lang="ja-JP" altLang="en-US" sz="2800" dirty="0" smtClean="0"/>
              <a:t>病名関連</a:t>
            </a:r>
            <a:endParaRPr lang="ja-JP" altLang="en-US" sz="2800" dirty="0"/>
          </a:p>
          <a:p>
            <a:pPr lvl="1"/>
            <a:r>
              <a:rPr lang="ja-JP" altLang="en-US" sz="2400" dirty="0"/>
              <a:t>古い</a:t>
            </a:r>
            <a:r>
              <a:rPr lang="ja-JP" altLang="en-US" sz="2400" dirty="0" smtClean="0"/>
              <a:t>病名、急性疾患、重複病名、同意病名</a:t>
            </a:r>
            <a:endParaRPr lang="en-US" altLang="ja-JP" sz="2400" dirty="0"/>
          </a:p>
          <a:p>
            <a:pPr lvl="1"/>
            <a:r>
              <a:rPr lang="ja-JP" altLang="en-US" sz="2400" dirty="0" smtClean="0"/>
              <a:t>未コード化傷病名</a:t>
            </a:r>
            <a:endParaRPr lang="en-US" altLang="ja-JP" sz="2400" dirty="0" smtClean="0"/>
          </a:p>
          <a:p>
            <a:pPr lvl="2"/>
            <a:r>
              <a:rPr lang="ja-JP" altLang="en-US" dirty="0" smtClean="0"/>
              <a:t>慢性</a:t>
            </a:r>
            <a:r>
              <a:rPr lang="ja-JP" altLang="en-US" dirty="0"/>
              <a:t>蕁麻疹と慢性</a:t>
            </a:r>
            <a:r>
              <a:rPr lang="ja-JP" altLang="en-US" dirty="0" err="1"/>
              <a:t>じんま</a:t>
            </a:r>
            <a:r>
              <a:rPr lang="ja-JP" altLang="en-US" dirty="0" err="1" smtClean="0"/>
              <a:t>疹</a:t>
            </a:r>
            <a:r>
              <a:rPr lang="ja-JP" altLang="en-US" dirty="0" smtClean="0"/>
              <a:t>　等</a:t>
            </a:r>
            <a:endParaRPr lang="en-US" altLang="ja-JP" dirty="0" smtClean="0"/>
          </a:p>
          <a:p>
            <a:pPr lvl="2"/>
            <a:r>
              <a:rPr lang="ja-JP" altLang="en-US" dirty="0" smtClean="0"/>
              <a:t>レセ電</a:t>
            </a:r>
            <a:r>
              <a:rPr lang="ja-JP" altLang="en-US" dirty="0"/>
              <a:t>で</a:t>
            </a:r>
            <a:r>
              <a:rPr lang="ja-JP" altLang="en-US" dirty="0" smtClean="0"/>
              <a:t>は</a:t>
            </a:r>
            <a:r>
              <a:rPr lang="ja-JP" altLang="en-US" dirty="0"/>
              <a:t>病名</a:t>
            </a:r>
            <a:r>
              <a:rPr lang="ja-JP" altLang="en-US" dirty="0" smtClean="0"/>
              <a:t>登録</a:t>
            </a:r>
            <a:r>
              <a:rPr lang="ja-JP" altLang="en-US" dirty="0"/>
              <a:t>方法をしっかり理解する必要</a:t>
            </a:r>
            <a:r>
              <a:rPr lang="ja-JP" altLang="en-US" dirty="0" smtClean="0"/>
              <a:t>あり</a:t>
            </a:r>
          </a:p>
          <a:p>
            <a:pPr eaLnBrk="1" hangingPunct="1"/>
            <a:r>
              <a:rPr lang="ja-JP" altLang="en-US" sz="2800" dirty="0" smtClean="0"/>
              <a:t>禁忌投薬</a:t>
            </a:r>
          </a:p>
          <a:p>
            <a:pPr lvl="1"/>
            <a:r>
              <a:rPr lang="ja-JP" altLang="en-US" sz="2400" dirty="0" smtClean="0"/>
              <a:t>ボルタレンと消化性潰瘍　等</a:t>
            </a:r>
            <a:endParaRPr lang="en-US" altLang="ja-JP" sz="2400" dirty="0" smtClean="0"/>
          </a:p>
          <a:p>
            <a:pPr lvl="1"/>
            <a:r>
              <a:rPr lang="ja-JP" altLang="en-US" sz="2400" dirty="0" smtClean="0"/>
              <a:t>健胃消化剤など何の気なしに出すものは要注意</a:t>
            </a:r>
            <a:endParaRPr lang="en-US" altLang="ja-JP" sz="2400" dirty="0" smtClean="0"/>
          </a:p>
          <a:p>
            <a:pPr lvl="2"/>
            <a:r>
              <a:rPr lang="ja-JP" altLang="en-US" dirty="0" smtClean="0"/>
              <a:t>ＳＭ散、ＡＭ散は甲状腺機能障害が禁忌</a:t>
            </a:r>
            <a:endParaRPr lang="en-US" altLang="ja-JP" dirty="0" smtClean="0"/>
          </a:p>
          <a:p>
            <a:r>
              <a:rPr lang="ja-JP" altLang="en-US" sz="2800" dirty="0" smtClean="0"/>
              <a:t>包括項目・併算定不可</a:t>
            </a:r>
            <a:endParaRPr lang="en-US" altLang="ja-JP" sz="2800" dirty="0" smtClean="0"/>
          </a:p>
          <a:p>
            <a:pPr lvl="1"/>
            <a:r>
              <a:rPr lang="ja-JP" altLang="en-US" sz="2400" dirty="0"/>
              <a:t>慢性維持透析患者外来医学管理料と末梢血液一般など</a:t>
            </a:r>
          </a:p>
          <a:p>
            <a:pPr lvl="1"/>
            <a:r>
              <a:rPr lang="ja-JP" altLang="en-US" sz="2400" dirty="0"/>
              <a:t>１．５ＡＧと</a:t>
            </a:r>
            <a:r>
              <a:rPr lang="ja-JP" altLang="en-US" sz="2400" dirty="0" smtClean="0"/>
              <a:t>ＨｂＡ１ｃ</a:t>
            </a:r>
            <a:endParaRPr lang="en-US" altLang="ja-JP" sz="2400" dirty="0" smtClean="0"/>
          </a:p>
          <a:p>
            <a:pPr lvl="1"/>
            <a:r>
              <a:rPr lang="ja-JP" altLang="en-US" sz="2400" dirty="0" smtClean="0"/>
              <a:t>口腔</a:t>
            </a:r>
            <a:r>
              <a:rPr lang="ja-JP" altLang="en-US" sz="2400" dirty="0"/>
              <a:t>・咽頭処置と鼻処置など</a:t>
            </a:r>
            <a:br>
              <a:rPr lang="ja-JP" altLang="en-US" sz="2400" dirty="0"/>
            </a:br>
            <a:endParaRPr lang="ja-JP" altLang="en-US" sz="2400" dirty="0"/>
          </a:p>
          <a:p>
            <a:pPr lvl="1"/>
            <a:endParaRPr lang="ja-JP" altLang="en-US" sz="2400" dirty="0"/>
          </a:p>
        </p:txBody>
      </p:sp>
      <p:sp>
        <p:nvSpPr>
          <p:cNvPr id="41988"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3200" i="0" dirty="0">
                <a:solidFill>
                  <a:srgbClr val="FFFF00"/>
                </a:solidFill>
              </a:rPr>
              <a:t>レセプトの審査</a:t>
            </a:r>
          </a:p>
        </p:txBody>
      </p:sp>
      <p:sp>
        <p:nvSpPr>
          <p:cNvPr id="41989"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よくある算定漏れ・算定間違い事例３</a:t>
            </a:r>
            <a:endParaRPr lang="ja-JP" altLang="en-US" sz="3600" i="0" dirty="0">
              <a:solidFill>
                <a:srgbClr val="FFFF66"/>
              </a:solidFill>
            </a:endParaRPr>
          </a:p>
        </p:txBody>
      </p:sp>
      <p:grpSp>
        <p:nvGrpSpPr>
          <p:cNvPr id="41990" name="Group 5"/>
          <p:cNvGrpSpPr>
            <a:grpSpLocks/>
          </p:cNvGrpSpPr>
          <p:nvPr/>
        </p:nvGrpSpPr>
        <p:grpSpPr bwMode="auto">
          <a:xfrm>
            <a:off x="609600" y="400050"/>
            <a:ext cx="8567738" cy="6457950"/>
            <a:chOff x="384" y="252"/>
            <a:chExt cx="5397" cy="4068"/>
          </a:xfrm>
        </p:grpSpPr>
        <p:sp>
          <p:nvSpPr>
            <p:cNvPr id="41991"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41992"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92837879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スライド番号プレースホルダー 3"/>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E3837B17-B52E-4EEA-A262-2DDF3A9DAB95}" type="slidenum">
              <a:rPr kumimoji="0" lang="ja-JP" altLang="en-US" sz="2000" i="0" smtClean="0"/>
              <a:pPr eaLnBrk="1" hangingPunct="1"/>
              <a:t>102</a:t>
            </a:fld>
            <a:endParaRPr kumimoji="0" lang="en-US" altLang="ja-JP" sz="2000" i="0" smtClean="0"/>
          </a:p>
        </p:txBody>
      </p:sp>
      <p:sp>
        <p:nvSpPr>
          <p:cNvPr id="215043" name="Text Box 2"/>
          <p:cNvSpPr txBox="1">
            <a:spLocks noChangeArrowheads="1"/>
          </p:cNvSpPr>
          <p:nvPr/>
        </p:nvSpPr>
        <p:spPr bwMode="auto">
          <a:xfrm>
            <a:off x="4403725" y="3200400"/>
            <a:ext cx="549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endParaRPr lang="ja-JP" altLang="en-US" i="0"/>
          </a:p>
        </p:txBody>
      </p:sp>
      <p:sp>
        <p:nvSpPr>
          <p:cNvPr id="215044" name="Text Box 3"/>
          <p:cNvSpPr txBox="1">
            <a:spLocks noChangeArrowheads="1"/>
          </p:cNvSpPr>
          <p:nvPr/>
        </p:nvSpPr>
        <p:spPr bwMode="auto">
          <a:xfrm>
            <a:off x="684213" y="2420938"/>
            <a:ext cx="7924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r>
              <a:rPr lang="ja-JP" altLang="en-US" sz="4400" i="0">
                <a:solidFill>
                  <a:srgbClr val="FFFF00"/>
                </a:solidFill>
              </a:rPr>
              <a:t>ご清聴ありがとうございました</a:t>
            </a:r>
          </a:p>
        </p:txBody>
      </p:sp>
      <p:sp>
        <p:nvSpPr>
          <p:cNvPr id="215046" name="Text Box 1029"/>
          <p:cNvSpPr txBox="1">
            <a:spLocks noChangeArrowheads="1"/>
          </p:cNvSpPr>
          <p:nvPr/>
        </p:nvSpPr>
        <p:spPr bwMode="auto">
          <a:xfrm>
            <a:off x="2843213" y="4051300"/>
            <a:ext cx="6300787"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r>
              <a:rPr lang="ja-JP" altLang="en-US" dirty="0"/>
              <a:t>拙著が、</a:t>
            </a:r>
            <a:r>
              <a:rPr lang="ja-JP" altLang="en-US" dirty="0" err="1"/>
              <a:t>じほう</a:t>
            </a:r>
            <a:r>
              <a:rPr lang="ja-JP" altLang="en-US" dirty="0"/>
              <a:t>社より刊行</a:t>
            </a:r>
            <a:r>
              <a:rPr lang="ja-JP" altLang="en-US" dirty="0" smtClean="0"/>
              <a:t>されました</a:t>
            </a:r>
            <a:endParaRPr lang="ja-JP" altLang="en-US" dirty="0"/>
          </a:p>
          <a:p>
            <a:pPr eaLnBrk="1" hangingPunct="1"/>
            <a:r>
              <a:rPr lang="en-US" altLang="ja-JP" dirty="0"/>
              <a:t>『</a:t>
            </a:r>
            <a:r>
              <a:rPr lang="ja-JP" altLang="en-US" dirty="0"/>
              <a:t>患者さんと共有できる外来点数マニュアル</a:t>
            </a:r>
          </a:p>
          <a:p>
            <a:pPr eaLnBrk="1" hangingPunct="1"/>
            <a:r>
              <a:rPr lang="ja-JP" altLang="en-US" dirty="0"/>
              <a:t>　　　　　　　　　　　　　　　　　　　</a:t>
            </a:r>
            <a:r>
              <a:rPr lang="ja-JP" altLang="en-US" dirty="0">
                <a:hlinkClick r:id="rId2" action="ppaction://hlinkpres?slideindex=1&amp;slidetitle="/>
              </a:rPr>
              <a:t>２０１２年度版</a:t>
            </a:r>
            <a:r>
              <a:rPr lang="en-US" altLang="ja-JP" dirty="0"/>
              <a:t>』</a:t>
            </a:r>
          </a:p>
        </p:txBody>
      </p:sp>
      <p:pic>
        <p:nvPicPr>
          <p:cNvPr id="215047"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455988"/>
            <a:ext cx="2262187"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スライド番号プレースホルダー 3"/>
          <p:cNvSpPr>
            <a:spLocks noGrp="1"/>
          </p:cNvSpPr>
          <p:nvPr>
            <p:ph type="sldNum" sz="quarter" idx="12"/>
          </p:nvPr>
        </p:nvSpPr>
        <p:spPr>
          <a:xfrm>
            <a:off x="30473" y="0"/>
            <a:ext cx="1905000" cy="457200"/>
          </a:xfrm>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fld id="{81F7EEE3-1129-4303-98DD-DBB82ADA2302}" type="slidenum">
              <a:rPr kumimoji="0" lang="ja-JP" altLang="en-US" sz="2000" i="0" smtClean="0"/>
              <a:pPr algn="l" eaLnBrk="1" hangingPunct="1"/>
              <a:t>11</a:t>
            </a:fld>
            <a:endParaRPr kumimoji="0" lang="en-US" altLang="ja-JP" sz="2000" i="0" dirty="0" smtClean="0"/>
          </a:p>
        </p:txBody>
      </p:sp>
      <p:sp>
        <p:nvSpPr>
          <p:cNvPr id="141315" name="Rectangle 2"/>
          <p:cNvSpPr>
            <a:spLocks noGrp="1" noChangeArrowheads="1"/>
          </p:cNvSpPr>
          <p:nvPr>
            <p:ph type="body" idx="4294967295"/>
          </p:nvPr>
        </p:nvSpPr>
        <p:spPr>
          <a:xfrm>
            <a:off x="684213" y="836712"/>
            <a:ext cx="8459787" cy="5862538"/>
          </a:xfrm>
        </p:spPr>
        <p:txBody>
          <a:bodyPr/>
          <a:lstStyle/>
          <a:p>
            <a:pPr algn="just" eaLnBrk="1" hangingPunct="1">
              <a:lnSpc>
                <a:spcPct val="90000"/>
              </a:lnSpc>
            </a:pPr>
            <a:r>
              <a:rPr lang="ja-JP" altLang="en-US" dirty="0" smtClean="0">
                <a:latin typeface="ＭＳ Ｐゴシック" pitchFamily="50" charset="-128"/>
              </a:rPr>
              <a:t>二次</a:t>
            </a:r>
            <a:r>
              <a:rPr lang="ja-JP" altLang="en-US" dirty="0">
                <a:latin typeface="ＭＳ Ｐゴシック" pitchFamily="50" charset="-128"/>
              </a:rPr>
              <a:t>医療圏の設定について</a:t>
            </a:r>
          </a:p>
          <a:p>
            <a:pPr lvl="1" algn="just" eaLnBrk="1" hangingPunct="1">
              <a:lnSpc>
                <a:spcPct val="90000"/>
              </a:lnSpc>
            </a:pPr>
            <a:r>
              <a:rPr lang="ja-JP" altLang="en-US" dirty="0">
                <a:latin typeface="ＭＳ Ｐゴシック" pitchFamily="50" charset="-128"/>
              </a:rPr>
              <a:t>二次医療圏の人口規模が医療圏全体の患者の受療動向に大きな影響を与えており、二次医療圏によっては当該圏域で医療提供体制を構築することが困難なケースもある。</a:t>
            </a:r>
          </a:p>
          <a:p>
            <a:pPr lvl="1" algn="just" eaLnBrk="1" hangingPunct="1">
              <a:lnSpc>
                <a:spcPct val="90000"/>
              </a:lnSpc>
            </a:pPr>
            <a:r>
              <a:rPr lang="ja-JP" altLang="en-US" dirty="0">
                <a:latin typeface="ＭＳ Ｐゴシック" pitchFamily="50" charset="-128"/>
              </a:rPr>
              <a:t>「医療計画作成指針」において、一定の人口規模及び一定の患者流入・流出割合に基づく、二次医療圏の設定の考え方を明示し、都道府県に対して、入院に係る医療を提供する一体の区域として成り立っていないと考えられる場合は、見直しを行うよう促すことが必要である。</a:t>
            </a:r>
          </a:p>
          <a:p>
            <a:pPr algn="just" eaLnBrk="1" hangingPunct="1">
              <a:lnSpc>
                <a:spcPct val="90000"/>
              </a:lnSpc>
            </a:pPr>
            <a:endParaRPr lang="en-US" altLang="ja-JP" sz="2400" dirty="0">
              <a:latin typeface="ＭＳ Ｐゴシック" pitchFamily="50" charset="-128"/>
            </a:endParaRPr>
          </a:p>
        </p:txBody>
      </p:sp>
      <p:sp>
        <p:nvSpPr>
          <p:cNvPr id="141316"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医療法改定の方向性</a:t>
            </a:r>
            <a:endParaRPr lang="ja-JP" altLang="en-US" sz="2800" i="0" dirty="0">
              <a:solidFill>
                <a:srgbClr val="FFFF66"/>
              </a:solidFill>
            </a:endParaRPr>
          </a:p>
        </p:txBody>
      </p:sp>
      <p:sp>
        <p:nvSpPr>
          <p:cNvPr id="141317"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dirty="0">
                <a:solidFill>
                  <a:srgbClr val="FFFF66"/>
                </a:solidFill>
              </a:rPr>
              <a:t>医療計画の</a:t>
            </a:r>
            <a:r>
              <a:rPr lang="ja-JP" altLang="en-US" sz="3600" i="0" dirty="0" smtClean="0">
                <a:solidFill>
                  <a:srgbClr val="FFFF66"/>
                </a:solidFill>
              </a:rPr>
              <a:t>見直しについて２</a:t>
            </a:r>
            <a:endParaRPr lang="ja-JP" altLang="en-US" sz="3600" i="0" dirty="0">
              <a:solidFill>
                <a:srgbClr val="FFFF66"/>
              </a:solidFill>
            </a:endParaRPr>
          </a:p>
        </p:txBody>
      </p:sp>
      <p:grpSp>
        <p:nvGrpSpPr>
          <p:cNvPr id="141318" name="Group 5"/>
          <p:cNvGrpSpPr>
            <a:grpSpLocks/>
          </p:cNvGrpSpPr>
          <p:nvPr/>
        </p:nvGrpSpPr>
        <p:grpSpPr bwMode="auto">
          <a:xfrm>
            <a:off x="609600" y="400050"/>
            <a:ext cx="8567738" cy="6457950"/>
            <a:chOff x="384" y="252"/>
            <a:chExt cx="5397" cy="4068"/>
          </a:xfrm>
        </p:grpSpPr>
        <p:sp>
          <p:nvSpPr>
            <p:cNvPr id="141319"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41320"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40115818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スライド番号プレースホルダー 3"/>
          <p:cNvSpPr>
            <a:spLocks noGrp="1"/>
          </p:cNvSpPr>
          <p:nvPr>
            <p:ph type="sldNum" sz="quarter" idx="12"/>
          </p:nvPr>
        </p:nvSpPr>
        <p:spPr>
          <a:xfrm>
            <a:off x="30473" y="0"/>
            <a:ext cx="1905000" cy="457200"/>
          </a:xfrm>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fld id="{81F7EEE3-1129-4303-98DD-DBB82ADA2302}" type="slidenum">
              <a:rPr kumimoji="0" lang="ja-JP" altLang="en-US" sz="2000" i="0" smtClean="0"/>
              <a:pPr algn="l" eaLnBrk="1" hangingPunct="1"/>
              <a:t>12</a:t>
            </a:fld>
            <a:endParaRPr kumimoji="0" lang="en-US" altLang="ja-JP" sz="2000" i="0" dirty="0" smtClean="0"/>
          </a:p>
        </p:txBody>
      </p:sp>
      <p:sp>
        <p:nvSpPr>
          <p:cNvPr id="141315" name="Rectangle 2"/>
          <p:cNvSpPr>
            <a:spLocks noGrp="1" noChangeArrowheads="1"/>
          </p:cNvSpPr>
          <p:nvPr>
            <p:ph type="body" idx="4294967295"/>
          </p:nvPr>
        </p:nvSpPr>
        <p:spPr>
          <a:xfrm>
            <a:off x="684213" y="836712"/>
            <a:ext cx="8459787" cy="5862538"/>
          </a:xfrm>
        </p:spPr>
        <p:txBody>
          <a:bodyPr/>
          <a:lstStyle/>
          <a:p>
            <a:pPr algn="just" eaLnBrk="1" hangingPunct="1">
              <a:lnSpc>
                <a:spcPct val="90000"/>
              </a:lnSpc>
            </a:pPr>
            <a:r>
              <a:rPr lang="ja-JP" altLang="en-US" dirty="0" smtClean="0">
                <a:latin typeface="ＭＳ Ｐゴシック" pitchFamily="50" charset="-128"/>
              </a:rPr>
              <a:t>疾病</a:t>
            </a:r>
            <a:r>
              <a:rPr lang="ja-JP" altLang="en-US" dirty="0">
                <a:latin typeface="ＭＳ Ｐゴシック" pitchFamily="50" charset="-128"/>
              </a:rPr>
              <a:t>・事業ごとの</a:t>
            </a:r>
            <a:r>
              <a:rPr lang="en-US" altLang="ja-JP" dirty="0">
                <a:latin typeface="ＭＳ Ｐゴシック" pitchFamily="50" charset="-128"/>
              </a:rPr>
              <a:t>PDCA</a:t>
            </a:r>
            <a:r>
              <a:rPr lang="ja-JP" altLang="en-US" dirty="0">
                <a:latin typeface="ＭＳ Ｐゴシック" pitchFamily="50" charset="-128"/>
              </a:rPr>
              <a:t>サイクルの推進について</a:t>
            </a:r>
          </a:p>
          <a:p>
            <a:pPr lvl="1" algn="just" eaLnBrk="1" hangingPunct="1">
              <a:lnSpc>
                <a:spcPct val="90000"/>
              </a:lnSpc>
            </a:pPr>
            <a:r>
              <a:rPr lang="ja-JP" altLang="en-US" dirty="0">
                <a:latin typeface="ＭＳ Ｐゴシック" pitchFamily="50" charset="-128"/>
              </a:rPr>
              <a:t>疾病・事業ごとに効率的・効果的な医療体制を構築するためには、医療計画の実効性を高める必要があり、そのため、</a:t>
            </a:r>
          </a:p>
          <a:p>
            <a:pPr lvl="2" algn="just" eaLnBrk="1" hangingPunct="1">
              <a:lnSpc>
                <a:spcPct val="90000"/>
              </a:lnSpc>
            </a:pPr>
            <a:r>
              <a:rPr lang="ja-JP" altLang="en-US" dirty="0" smtClean="0">
                <a:latin typeface="ＭＳ Ｐゴシック" pitchFamily="50" charset="-128"/>
              </a:rPr>
              <a:t>まず</a:t>
            </a:r>
            <a:r>
              <a:rPr lang="ja-JP" altLang="en-US" dirty="0">
                <a:latin typeface="ＭＳ Ｐゴシック" pitchFamily="50" charset="-128"/>
              </a:rPr>
              <a:t>、全都道府県で入手可能な指標等を指針に位置づけ、都道府県がその指標を用いて現状を把握すること</a:t>
            </a:r>
          </a:p>
          <a:p>
            <a:pPr lvl="2" algn="just" eaLnBrk="1" hangingPunct="1">
              <a:lnSpc>
                <a:spcPct val="90000"/>
              </a:lnSpc>
            </a:pPr>
            <a:r>
              <a:rPr lang="ja-JP" altLang="en-US" dirty="0" smtClean="0">
                <a:latin typeface="ＭＳ Ｐゴシック" pitchFamily="50" charset="-128"/>
              </a:rPr>
              <a:t>さらに</a:t>
            </a:r>
            <a:r>
              <a:rPr lang="ja-JP" altLang="en-US" dirty="0">
                <a:latin typeface="ＭＳ Ｐゴシック" pitchFamily="50" charset="-128"/>
              </a:rPr>
              <a:t>、把握した現状を基に課題を抽出し、課題を解決するに当たっての数値目標を設定し、その目標を達成するための施策等を策定すること</a:t>
            </a:r>
          </a:p>
          <a:p>
            <a:pPr lvl="2" algn="just" eaLnBrk="1" hangingPunct="1">
              <a:lnSpc>
                <a:spcPct val="90000"/>
              </a:lnSpc>
            </a:pPr>
            <a:r>
              <a:rPr lang="ja-JP" altLang="en-US" dirty="0" smtClean="0">
                <a:latin typeface="ＭＳ Ｐゴシック" pitchFamily="50" charset="-128"/>
              </a:rPr>
              <a:t>また</a:t>
            </a:r>
            <a:r>
              <a:rPr lang="ja-JP" altLang="en-US" dirty="0">
                <a:latin typeface="ＭＳ Ｐゴシック" pitchFamily="50" charset="-128"/>
              </a:rPr>
              <a:t>、定期的な評価を行う組織（医療審議会等）や時期（１年毎等）を明記し、施策等の進捗状況等の評価を行うとともに、必要に応じて施策等を見直すこと</a:t>
            </a:r>
          </a:p>
          <a:p>
            <a:pPr lvl="2" algn="just" eaLnBrk="1" hangingPunct="1">
              <a:lnSpc>
                <a:spcPct val="90000"/>
              </a:lnSpc>
            </a:pPr>
            <a:r>
              <a:rPr lang="ja-JP" altLang="en-US" dirty="0" smtClean="0">
                <a:latin typeface="ＭＳ Ｐゴシック" pitchFamily="50" charset="-128"/>
              </a:rPr>
              <a:t>最後</a:t>
            </a:r>
            <a:r>
              <a:rPr lang="ja-JP" altLang="en-US" dirty="0">
                <a:latin typeface="ＭＳ Ｐゴシック" pitchFamily="50" charset="-128"/>
              </a:rPr>
              <a:t>に、これらの情報を住民等に公開すること</a:t>
            </a:r>
          </a:p>
          <a:p>
            <a:pPr marL="0" indent="0" algn="just" eaLnBrk="1" hangingPunct="1">
              <a:lnSpc>
                <a:spcPct val="90000"/>
              </a:lnSpc>
              <a:buNone/>
            </a:pPr>
            <a:endParaRPr lang="en-US" altLang="ja-JP" dirty="0" smtClean="0">
              <a:latin typeface="ＭＳ Ｐゴシック" pitchFamily="50" charset="-128"/>
            </a:endParaRPr>
          </a:p>
          <a:p>
            <a:pPr marL="0" indent="0" algn="just" eaLnBrk="1" hangingPunct="1">
              <a:lnSpc>
                <a:spcPct val="90000"/>
              </a:lnSpc>
              <a:buNone/>
            </a:pPr>
            <a:r>
              <a:rPr lang="ja-JP" altLang="en-US" dirty="0" smtClean="0">
                <a:latin typeface="ＭＳ Ｐゴシック" pitchFamily="50" charset="-128"/>
              </a:rPr>
              <a:t>と</a:t>
            </a:r>
            <a:r>
              <a:rPr lang="ja-JP" altLang="en-US" dirty="0">
                <a:latin typeface="ＭＳ Ｐゴシック" pitchFamily="50" charset="-128"/>
              </a:rPr>
              <a:t>いったプロセスを「医療計画作成指針」に明示することが必要である。</a:t>
            </a:r>
            <a:endParaRPr lang="en-US" altLang="ja-JP" sz="2400" dirty="0">
              <a:latin typeface="ＭＳ Ｐゴシック" pitchFamily="50" charset="-128"/>
            </a:endParaRPr>
          </a:p>
        </p:txBody>
      </p:sp>
      <p:sp>
        <p:nvSpPr>
          <p:cNvPr id="141316"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医療法改定の方向性</a:t>
            </a:r>
            <a:endParaRPr lang="ja-JP" altLang="en-US" sz="2800" i="0" dirty="0">
              <a:solidFill>
                <a:srgbClr val="FFFF66"/>
              </a:solidFill>
            </a:endParaRPr>
          </a:p>
        </p:txBody>
      </p:sp>
      <p:sp>
        <p:nvSpPr>
          <p:cNvPr id="141317"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dirty="0">
                <a:solidFill>
                  <a:srgbClr val="FFFF66"/>
                </a:solidFill>
              </a:rPr>
              <a:t>医療計画の</a:t>
            </a:r>
            <a:r>
              <a:rPr lang="ja-JP" altLang="en-US" sz="3600" i="0" dirty="0" smtClean="0">
                <a:solidFill>
                  <a:srgbClr val="FFFF66"/>
                </a:solidFill>
              </a:rPr>
              <a:t>見直しについて３</a:t>
            </a:r>
            <a:endParaRPr lang="ja-JP" altLang="en-US" sz="3600" i="0" dirty="0">
              <a:solidFill>
                <a:srgbClr val="FFFF66"/>
              </a:solidFill>
            </a:endParaRPr>
          </a:p>
        </p:txBody>
      </p:sp>
      <p:grpSp>
        <p:nvGrpSpPr>
          <p:cNvPr id="141318" name="Group 5"/>
          <p:cNvGrpSpPr>
            <a:grpSpLocks/>
          </p:cNvGrpSpPr>
          <p:nvPr/>
        </p:nvGrpSpPr>
        <p:grpSpPr bwMode="auto">
          <a:xfrm>
            <a:off x="609600" y="400050"/>
            <a:ext cx="8567738" cy="6457950"/>
            <a:chOff x="384" y="252"/>
            <a:chExt cx="5397" cy="4068"/>
          </a:xfrm>
        </p:grpSpPr>
        <p:sp>
          <p:nvSpPr>
            <p:cNvPr id="141319"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41320"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3384544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スライド番号プレースホルダー 3"/>
          <p:cNvSpPr>
            <a:spLocks noGrp="1"/>
          </p:cNvSpPr>
          <p:nvPr>
            <p:ph type="sldNum" sz="quarter" idx="12"/>
          </p:nvPr>
        </p:nvSpPr>
        <p:spPr>
          <a:xfrm>
            <a:off x="30473" y="0"/>
            <a:ext cx="1905000" cy="457200"/>
          </a:xfrm>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fld id="{81F7EEE3-1129-4303-98DD-DBB82ADA2302}" type="slidenum">
              <a:rPr kumimoji="0" lang="ja-JP" altLang="en-US" sz="2000" i="0" smtClean="0"/>
              <a:pPr algn="l" eaLnBrk="1" hangingPunct="1"/>
              <a:t>13</a:t>
            </a:fld>
            <a:endParaRPr kumimoji="0" lang="en-US" altLang="ja-JP" sz="2000" i="0" dirty="0" smtClean="0"/>
          </a:p>
        </p:txBody>
      </p:sp>
      <p:sp>
        <p:nvSpPr>
          <p:cNvPr id="141315" name="Rectangle 2"/>
          <p:cNvSpPr>
            <a:spLocks noGrp="1" noChangeArrowheads="1"/>
          </p:cNvSpPr>
          <p:nvPr>
            <p:ph type="body" idx="4294967295"/>
          </p:nvPr>
        </p:nvSpPr>
        <p:spPr>
          <a:xfrm>
            <a:off x="684213" y="836712"/>
            <a:ext cx="8459787" cy="5862538"/>
          </a:xfrm>
        </p:spPr>
        <p:txBody>
          <a:bodyPr/>
          <a:lstStyle/>
          <a:p>
            <a:pPr algn="just" eaLnBrk="1" hangingPunct="1">
              <a:lnSpc>
                <a:spcPct val="90000"/>
              </a:lnSpc>
            </a:pPr>
            <a:r>
              <a:rPr lang="ja-JP" altLang="en-US" dirty="0" smtClean="0">
                <a:latin typeface="ＭＳ Ｐゴシック" pitchFamily="50" charset="-128"/>
              </a:rPr>
              <a:t>在宅</a:t>
            </a:r>
            <a:r>
              <a:rPr lang="ja-JP" altLang="en-US" dirty="0">
                <a:latin typeface="ＭＳ Ｐゴシック" pitchFamily="50" charset="-128"/>
              </a:rPr>
              <a:t>医療に係る医療体制の充実・強化について</a:t>
            </a:r>
          </a:p>
          <a:p>
            <a:pPr lvl="1" algn="just" eaLnBrk="1" hangingPunct="1">
              <a:lnSpc>
                <a:spcPct val="90000"/>
              </a:lnSpc>
            </a:pPr>
            <a:r>
              <a:rPr lang="ja-JP" altLang="en-US" dirty="0">
                <a:latin typeface="ＭＳ Ｐゴシック" pitchFamily="50" charset="-128"/>
              </a:rPr>
              <a:t>医療連携体制の中で在宅医療を担う医療機関等の役割を充実・強化するため、「在宅医療の体制構築に係る指針」を示し、医療計画に定める他の疾病・事業と同様に、在宅医療について、介護保険事業（支援）計画との連携を考慮しつつ、都道府県が達成すべき数値目標や施策等を記載することにより、医療計画の実効性が高まるよう促すことが必要である。</a:t>
            </a:r>
          </a:p>
          <a:p>
            <a:pPr algn="just" eaLnBrk="1" hangingPunct="1">
              <a:lnSpc>
                <a:spcPct val="90000"/>
              </a:lnSpc>
            </a:pPr>
            <a:endParaRPr lang="ja-JP" altLang="en-US" dirty="0">
              <a:latin typeface="ＭＳ Ｐゴシック" pitchFamily="50" charset="-128"/>
            </a:endParaRPr>
          </a:p>
          <a:p>
            <a:pPr algn="just" eaLnBrk="1" hangingPunct="1">
              <a:lnSpc>
                <a:spcPct val="90000"/>
              </a:lnSpc>
            </a:pPr>
            <a:r>
              <a:rPr lang="ja-JP" altLang="en-US" dirty="0" smtClean="0">
                <a:latin typeface="ＭＳ Ｐゴシック" pitchFamily="50" charset="-128"/>
              </a:rPr>
              <a:t>精神</a:t>
            </a:r>
            <a:r>
              <a:rPr lang="ja-JP" altLang="en-US" dirty="0">
                <a:latin typeface="ＭＳ Ｐゴシック" pitchFamily="50" charset="-128"/>
              </a:rPr>
              <a:t>疾患の医療体制の構築について</a:t>
            </a:r>
          </a:p>
          <a:p>
            <a:pPr lvl="1" algn="just" eaLnBrk="1" hangingPunct="1">
              <a:lnSpc>
                <a:spcPct val="90000"/>
              </a:lnSpc>
            </a:pPr>
            <a:r>
              <a:rPr lang="ja-JP" altLang="en-US" dirty="0">
                <a:latin typeface="ＭＳ Ｐゴシック" pitchFamily="50" charset="-128"/>
              </a:rPr>
              <a:t>医療計画に定める疾病として新たに精神疾患を追加することとし、「精神疾患の医療体制構築に係る指針」を策定することにより、都道府県において、障害福祉計画や介護保険事業（支援）計画との連携を考慮しつつ、病期や個別の状態像に対応した適切な医療体制の構築が行われるよう促すことが必要である。</a:t>
            </a:r>
            <a:endParaRPr lang="en-US" altLang="ja-JP" sz="2000" dirty="0">
              <a:latin typeface="ＭＳ Ｐゴシック" pitchFamily="50" charset="-128"/>
            </a:endParaRPr>
          </a:p>
        </p:txBody>
      </p:sp>
      <p:sp>
        <p:nvSpPr>
          <p:cNvPr id="141316"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医療法改定の方向性</a:t>
            </a:r>
            <a:endParaRPr lang="ja-JP" altLang="en-US" sz="2800" i="0" dirty="0">
              <a:solidFill>
                <a:srgbClr val="FFFF66"/>
              </a:solidFill>
            </a:endParaRPr>
          </a:p>
        </p:txBody>
      </p:sp>
      <p:sp>
        <p:nvSpPr>
          <p:cNvPr id="141317"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dirty="0">
                <a:solidFill>
                  <a:srgbClr val="FFFF66"/>
                </a:solidFill>
              </a:rPr>
              <a:t>医療計画の</a:t>
            </a:r>
            <a:r>
              <a:rPr lang="ja-JP" altLang="en-US" sz="3600" i="0" dirty="0" smtClean="0">
                <a:solidFill>
                  <a:srgbClr val="FFFF66"/>
                </a:solidFill>
              </a:rPr>
              <a:t>見直しについて４</a:t>
            </a:r>
            <a:endParaRPr lang="ja-JP" altLang="en-US" sz="3600" i="0" dirty="0">
              <a:solidFill>
                <a:srgbClr val="FFFF66"/>
              </a:solidFill>
            </a:endParaRPr>
          </a:p>
        </p:txBody>
      </p:sp>
      <p:grpSp>
        <p:nvGrpSpPr>
          <p:cNvPr id="141318" name="Group 5"/>
          <p:cNvGrpSpPr>
            <a:grpSpLocks/>
          </p:cNvGrpSpPr>
          <p:nvPr/>
        </p:nvGrpSpPr>
        <p:grpSpPr bwMode="auto">
          <a:xfrm>
            <a:off x="609600" y="400050"/>
            <a:ext cx="8567738" cy="6457950"/>
            <a:chOff x="384" y="252"/>
            <a:chExt cx="5397" cy="4068"/>
          </a:xfrm>
        </p:grpSpPr>
        <p:sp>
          <p:nvSpPr>
            <p:cNvPr id="141319"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41320"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8455445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スライド番号プレースホルダー 3"/>
          <p:cNvSpPr>
            <a:spLocks noGrp="1"/>
          </p:cNvSpPr>
          <p:nvPr>
            <p:ph type="sldNum" sz="quarter" idx="12"/>
          </p:nvPr>
        </p:nvSpPr>
        <p:spPr>
          <a:xfrm>
            <a:off x="30473" y="0"/>
            <a:ext cx="1905000" cy="457200"/>
          </a:xfrm>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fld id="{81F7EEE3-1129-4303-98DD-DBB82ADA2302}" type="slidenum">
              <a:rPr kumimoji="0" lang="ja-JP" altLang="en-US" sz="2000" i="0" smtClean="0"/>
              <a:pPr algn="l" eaLnBrk="1" hangingPunct="1"/>
              <a:t>14</a:t>
            </a:fld>
            <a:endParaRPr kumimoji="0" lang="en-US" altLang="ja-JP" sz="2000" i="0" dirty="0" smtClean="0"/>
          </a:p>
        </p:txBody>
      </p:sp>
      <p:sp>
        <p:nvSpPr>
          <p:cNvPr id="141315" name="Rectangle 2"/>
          <p:cNvSpPr>
            <a:spLocks noGrp="1" noChangeArrowheads="1"/>
          </p:cNvSpPr>
          <p:nvPr>
            <p:ph type="body" idx="4294967295"/>
          </p:nvPr>
        </p:nvSpPr>
        <p:spPr>
          <a:xfrm>
            <a:off x="684213" y="836712"/>
            <a:ext cx="8459787" cy="5862538"/>
          </a:xfrm>
        </p:spPr>
        <p:txBody>
          <a:bodyPr/>
          <a:lstStyle/>
          <a:p>
            <a:pPr algn="just" eaLnBrk="1" hangingPunct="1">
              <a:lnSpc>
                <a:spcPct val="90000"/>
              </a:lnSpc>
            </a:pPr>
            <a:r>
              <a:rPr lang="ja-JP" altLang="en-US" dirty="0" smtClean="0">
                <a:latin typeface="ＭＳ Ｐゴシック" pitchFamily="50" charset="-128"/>
              </a:rPr>
              <a:t>医療</a:t>
            </a:r>
            <a:r>
              <a:rPr lang="ja-JP" altLang="en-US" dirty="0">
                <a:latin typeface="ＭＳ Ｐゴシック" pitchFamily="50" charset="-128"/>
              </a:rPr>
              <a:t>従事者の確保に関する事項について</a:t>
            </a:r>
          </a:p>
          <a:p>
            <a:pPr lvl="1" algn="just" eaLnBrk="1" hangingPunct="1">
              <a:lnSpc>
                <a:spcPct val="90000"/>
              </a:lnSpc>
            </a:pPr>
            <a:r>
              <a:rPr lang="ja-JP" altLang="en-US" dirty="0">
                <a:latin typeface="ＭＳ Ｐゴシック" pitchFamily="50" charset="-128"/>
              </a:rPr>
              <a:t>今後、医療従事者の確保を一層推進するために、医療対策協議会による取り組み等に加えて、地域医療支援センターにおいて実施する事業等（地域医療支援センター以外の主体による同様の事業を含む。）を医療計画に記載し、都道府県による取り組みをより具体的に盛り込むことが必要である。</a:t>
            </a:r>
          </a:p>
          <a:p>
            <a:pPr algn="just" eaLnBrk="1" hangingPunct="1">
              <a:lnSpc>
                <a:spcPct val="90000"/>
              </a:lnSpc>
            </a:pPr>
            <a:r>
              <a:rPr lang="ja-JP" altLang="en-US" dirty="0" smtClean="0">
                <a:latin typeface="ＭＳ Ｐゴシック" pitchFamily="50" charset="-128"/>
              </a:rPr>
              <a:t>災害</a:t>
            </a:r>
            <a:r>
              <a:rPr lang="ja-JP" altLang="en-US" dirty="0">
                <a:latin typeface="ＭＳ Ｐゴシック" pitchFamily="50" charset="-128"/>
              </a:rPr>
              <a:t>時における医療体制の見直しについて</a:t>
            </a:r>
          </a:p>
          <a:p>
            <a:pPr lvl="1" algn="just" eaLnBrk="1" hangingPunct="1">
              <a:lnSpc>
                <a:spcPct val="90000"/>
              </a:lnSpc>
            </a:pPr>
            <a:r>
              <a:rPr lang="ja-JP" altLang="en-US" dirty="0" smtClean="0">
                <a:latin typeface="ＭＳ Ｐゴシック" pitchFamily="50" charset="-128"/>
              </a:rPr>
              <a:t>災害</a:t>
            </a:r>
            <a:r>
              <a:rPr lang="ja-JP" altLang="en-US" dirty="0">
                <a:latin typeface="ＭＳ Ｐゴシック" pitchFamily="50" charset="-128"/>
              </a:rPr>
              <a:t>医療等のあり方に関する課題に対し、「災害医療等のあり方に関する検討会」（座長：大友康裕東京医科歯科大学教授）が開催され、災害拠点病院や広域災害・救急医療情報システム（ＥＭＩＳ）や災害派遣医療チーム（ＤＭＡＴ）のあり方、中長期的な災害医療体制整備の方向性等が検討され、報告書がとりまとめられた。今後、都道府県が医療計画を策定する際に、本報告書で提案された内容を</a:t>
            </a:r>
            <a:r>
              <a:rPr lang="ja-JP" altLang="en-US" dirty="0" smtClean="0">
                <a:latin typeface="ＭＳ Ｐゴシック" pitchFamily="50" charset="-128"/>
              </a:rPr>
              <a:t>踏まえた</a:t>
            </a:r>
            <a:r>
              <a:rPr lang="ja-JP" altLang="en-US" dirty="0">
                <a:latin typeface="ＭＳ Ｐゴシック" pitchFamily="50" charset="-128"/>
              </a:rPr>
              <a:t>適切な災害医療体制を構築するよう、促すことが必要である。</a:t>
            </a:r>
            <a:endParaRPr lang="en-US" altLang="ja-JP" sz="1600" dirty="0">
              <a:latin typeface="ＭＳ Ｐゴシック" pitchFamily="50" charset="-128"/>
            </a:endParaRPr>
          </a:p>
        </p:txBody>
      </p:sp>
      <p:sp>
        <p:nvSpPr>
          <p:cNvPr id="141316"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医療法改定の方向性</a:t>
            </a:r>
            <a:endParaRPr lang="ja-JP" altLang="en-US" sz="2800" i="0" dirty="0">
              <a:solidFill>
                <a:srgbClr val="FFFF66"/>
              </a:solidFill>
            </a:endParaRPr>
          </a:p>
        </p:txBody>
      </p:sp>
      <p:sp>
        <p:nvSpPr>
          <p:cNvPr id="141317"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dirty="0">
                <a:solidFill>
                  <a:srgbClr val="FFFF66"/>
                </a:solidFill>
              </a:rPr>
              <a:t>医療計画の</a:t>
            </a:r>
            <a:r>
              <a:rPr lang="ja-JP" altLang="en-US" sz="3600" i="0" dirty="0" smtClean="0">
                <a:solidFill>
                  <a:srgbClr val="FFFF66"/>
                </a:solidFill>
              </a:rPr>
              <a:t>見直しについて５</a:t>
            </a:r>
            <a:endParaRPr lang="ja-JP" altLang="en-US" sz="3600" i="0" dirty="0">
              <a:solidFill>
                <a:srgbClr val="FFFF66"/>
              </a:solidFill>
            </a:endParaRPr>
          </a:p>
        </p:txBody>
      </p:sp>
      <p:grpSp>
        <p:nvGrpSpPr>
          <p:cNvPr id="141318" name="Group 5"/>
          <p:cNvGrpSpPr>
            <a:grpSpLocks/>
          </p:cNvGrpSpPr>
          <p:nvPr/>
        </p:nvGrpSpPr>
        <p:grpSpPr bwMode="auto">
          <a:xfrm>
            <a:off x="609600" y="400050"/>
            <a:ext cx="8567738" cy="6457950"/>
            <a:chOff x="384" y="252"/>
            <a:chExt cx="5397" cy="4068"/>
          </a:xfrm>
        </p:grpSpPr>
        <p:sp>
          <p:nvSpPr>
            <p:cNvPr id="141319"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41320"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018139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スライド番号プレースホルダー 3"/>
          <p:cNvSpPr>
            <a:spLocks noGrp="1"/>
          </p:cNvSpPr>
          <p:nvPr>
            <p:ph type="sldNum" sz="quarter" idx="12"/>
          </p:nvPr>
        </p:nvSpPr>
        <p:spPr>
          <a:xfrm>
            <a:off x="30473" y="0"/>
            <a:ext cx="1905000" cy="457200"/>
          </a:xfrm>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fld id="{81F7EEE3-1129-4303-98DD-DBB82ADA2302}" type="slidenum">
              <a:rPr kumimoji="0" lang="ja-JP" altLang="en-US" sz="2000" i="0" smtClean="0"/>
              <a:pPr algn="l" eaLnBrk="1" hangingPunct="1"/>
              <a:t>15</a:t>
            </a:fld>
            <a:endParaRPr kumimoji="0" lang="en-US" altLang="ja-JP" sz="2000" i="0" dirty="0" smtClean="0"/>
          </a:p>
        </p:txBody>
      </p:sp>
      <p:sp>
        <p:nvSpPr>
          <p:cNvPr id="141315" name="Rectangle 2"/>
          <p:cNvSpPr>
            <a:spLocks noGrp="1" noChangeArrowheads="1"/>
          </p:cNvSpPr>
          <p:nvPr>
            <p:ph type="body" idx="4294967295"/>
          </p:nvPr>
        </p:nvSpPr>
        <p:spPr>
          <a:xfrm>
            <a:off x="684213" y="836712"/>
            <a:ext cx="8459787" cy="5862538"/>
          </a:xfrm>
        </p:spPr>
        <p:txBody>
          <a:bodyPr/>
          <a:lstStyle/>
          <a:p>
            <a:pPr algn="just" eaLnBrk="1" hangingPunct="1">
              <a:lnSpc>
                <a:spcPct val="90000"/>
              </a:lnSpc>
            </a:pPr>
            <a:r>
              <a:rPr lang="ja-JP" altLang="en-US" dirty="0">
                <a:latin typeface="ＭＳ Ｐゴシック" pitchFamily="50" charset="-128"/>
              </a:rPr>
              <a:t>井上指導課長講演要旨（</a:t>
            </a:r>
            <a:r>
              <a:rPr lang="en-US" altLang="ja-JP" dirty="0">
                <a:latin typeface="ＭＳ Ｐゴシック" pitchFamily="50" charset="-128"/>
              </a:rPr>
              <a:t>H24</a:t>
            </a:r>
            <a:r>
              <a:rPr lang="ja-JP" altLang="en-US" dirty="0">
                <a:latin typeface="ＭＳ Ｐゴシック" pitchFamily="50" charset="-128"/>
              </a:rPr>
              <a:t>年</a:t>
            </a:r>
            <a:r>
              <a:rPr lang="en-US" altLang="ja-JP" dirty="0">
                <a:latin typeface="ＭＳ Ｐゴシック" pitchFamily="50" charset="-128"/>
              </a:rPr>
              <a:t>6</a:t>
            </a:r>
            <a:r>
              <a:rPr lang="ja-JP" altLang="en-US" dirty="0">
                <a:latin typeface="ＭＳ Ｐゴシック" pitchFamily="50" charset="-128"/>
              </a:rPr>
              <a:t>月</a:t>
            </a:r>
            <a:r>
              <a:rPr lang="en-US" altLang="ja-JP" dirty="0">
                <a:latin typeface="ＭＳ Ｐゴシック" pitchFamily="50" charset="-128"/>
              </a:rPr>
              <a:t>2</a:t>
            </a:r>
            <a:r>
              <a:rPr lang="ja-JP" altLang="en-US" dirty="0">
                <a:latin typeface="ＭＳ Ｐゴシック" pitchFamily="50" charset="-128"/>
              </a:rPr>
              <a:t>日）</a:t>
            </a:r>
          </a:p>
          <a:p>
            <a:pPr algn="just" eaLnBrk="1" hangingPunct="1">
              <a:lnSpc>
                <a:spcPct val="90000"/>
              </a:lnSpc>
            </a:pPr>
            <a:endParaRPr lang="ja-JP" altLang="en-US" dirty="0">
              <a:latin typeface="ＭＳ Ｐゴシック" pitchFamily="50" charset="-128"/>
            </a:endParaRPr>
          </a:p>
          <a:p>
            <a:pPr lvl="1" algn="just" eaLnBrk="1" hangingPunct="1">
              <a:lnSpc>
                <a:spcPct val="90000"/>
              </a:lnSpc>
            </a:pPr>
            <a:r>
              <a:rPr lang="ja-JP" altLang="en-US" dirty="0" smtClean="0">
                <a:latin typeface="ＭＳ Ｐゴシック" pitchFamily="50" charset="-128"/>
              </a:rPr>
              <a:t>医療</a:t>
            </a:r>
            <a:r>
              <a:rPr lang="ja-JP" altLang="en-US" dirty="0">
                <a:latin typeface="ＭＳ Ｐゴシック" pitchFamily="50" charset="-128"/>
              </a:rPr>
              <a:t>計画を通じ、医療機関の機能分化と連携を進めて行くことが重要。効率的な医療提供体制を構築することが、医師不足対策にも繋がる。</a:t>
            </a:r>
          </a:p>
          <a:p>
            <a:pPr lvl="1" algn="just" eaLnBrk="1" hangingPunct="1">
              <a:lnSpc>
                <a:spcPct val="90000"/>
              </a:lnSpc>
            </a:pPr>
            <a:r>
              <a:rPr lang="ja-JP" altLang="en-US" dirty="0" smtClean="0">
                <a:latin typeface="ＭＳ Ｐゴシック" pitchFamily="50" charset="-128"/>
              </a:rPr>
              <a:t>各医療</a:t>
            </a:r>
            <a:r>
              <a:rPr lang="ja-JP" altLang="en-US" dirty="0">
                <a:latin typeface="ＭＳ Ｐゴシック" pitchFamily="50" charset="-128"/>
              </a:rPr>
              <a:t>機関は、自らの診療機能を明確化し、地域の医療連携体制構築に向けた取り組みに積極的に参画していくことが重要。</a:t>
            </a:r>
          </a:p>
          <a:p>
            <a:pPr lvl="1" algn="just" eaLnBrk="1" hangingPunct="1">
              <a:lnSpc>
                <a:spcPct val="90000"/>
              </a:lnSpc>
            </a:pPr>
            <a:r>
              <a:rPr lang="ja-JP" altLang="en-US" dirty="0" smtClean="0">
                <a:latin typeface="ＭＳ Ｐゴシック" pitchFamily="50" charset="-128"/>
              </a:rPr>
              <a:t>地域</a:t>
            </a:r>
            <a:r>
              <a:rPr lang="ja-JP" altLang="en-US" dirty="0">
                <a:latin typeface="ＭＳ Ｐゴシック" pitchFamily="50" charset="-128"/>
              </a:rPr>
              <a:t>の医療連携の推進には、医療関係者だけでなく、医療を受ける患者・住民の理解と協力も必要。このため、地域の医療連携体制について患者・住民に情報提供することが重要。</a:t>
            </a:r>
          </a:p>
          <a:p>
            <a:pPr lvl="1" algn="just" eaLnBrk="1" hangingPunct="1">
              <a:lnSpc>
                <a:spcPct val="90000"/>
              </a:lnSpc>
            </a:pPr>
            <a:r>
              <a:rPr lang="ja-JP" altLang="en-US" dirty="0" smtClean="0">
                <a:latin typeface="ＭＳ Ｐゴシック" pitchFamily="50" charset="-128"/>
              </a:rPr>
              <a:t>今後</a:t>
            </a:r>
            <a:r>
              <a:rPr lang="ja-JP" altLang="en-US" dirty="0">
                <a:latin typeface="ＭＳ Ｐゴシック" pitchFamily="50" charset="-128"/>
              </a:rPr>
              <a:t>、各都道府県において次期医療計画策定作業が進められ、平成</a:t>
            </a:r>
            <a:r>
              <a:rPr lang="en-US" altLang="ja-JP" dirty="0">
                <a:latin typeface="ＭＳ Ｐゴシック" pitchFamily="50" charset="-128"/>
              </a:rPr>
              <a:t>24</a:t>
            </a:r>
            <a:r>
              <a:rPr lang="ja-JP" altLang="en-US" dirty="0">
                <a:latin typeface="ＭＳ Ｐゴシック" pitchFamily="50" charset="-128"/>
              </a:rPr>
              <a:t>年度中に計画を策定。実効性が高く、住民に分りやすい計画の策定に向けて、協力をお願いしたい。</a:t>
            </a:r>
            <a:endParaRPr lang="en-US" altLang="ja-JP" sz="1200" dirty="0">
              <a:latin typeface="ＭＳ Ｐゴシック" pitchFamily="50" charset="-128"/>
            </a:endParaRPr>
          </a:p>
        </p:txBody>
      </p:sp>
      <p:sp>
        <p:nvSpPr>
          <p:cNvPr id="141316"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医療法改定の方向性</a:t>
            </a:r>
            <a:endParaRPr lang="ja-JP" altLang="en-US" sz="2800" i="0" dirty="0">
              <a:solidFill>
                <a:srgbClr val="FFFF66"/>
              </a:solidFill>
            </a:endParaRPr>
          </a:p>
        </p:txBody>
      </p:sp>
      <p:sp>
        <p:nvSpPr>
          <p:cNvPr id="141317" name="Text Box 4"/>
          <p:cNvSpPr txBox="1">
            <a:spLocks noChangeArrowheads="1"/>
          </p:cNvSpPr>
          <p:nvPr/>
        </p:nvSpPr>
        <p:spPr bwMode="auto">
          <a:xfrm>
            <a:off x="684213" y="0"/>
            <a:ext cx="8459787"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dirty="0">
                <a:solidFill>
                  <a:srgbClr val="FFFF66"/>
                </a:solidFill>
              </a:rPr>
              <a:t>医療計画の</a:t>
            </a:r>
            <a:r>
              <a:rPr lang="ja-JP" altLang="en-US" sz="3600" i="0" dirty="0" smtClean="0">
                <a:solidFill>
                  <a:srgbClr val="FFFF66"/>
                </a:solidFill>
              </a:rPr>
              <a:t>見直しについて</a:t>
            </a:r>
            <a:r>
              <a:rPr lang="ja-JP" altLang="en-US" sz="3600" i="0" dirty="0">
                <a:solidFill>
                  <a:srgbClr val="FFFF66"/>
                </a:solidFill>
              </a:rPr>
              <a:t>６</a:t>
            </a:r>
            <a:endParaRPr lang="en-US" altLang="ja-JP" sz="3600" i="0" dirty="0" smtClean="0">
              <a:solidFill>
                <a:srgbClr val="FFFF66"/>
              </a:solidFill>
            </a:endParaRPr>
          </a:p>
          <a:p>
            <a:pPr algn="l" eaLnBrk="1" hangingPunct="1"/>
            <a:endParaRPr lang="ja-JP" altLang="en-US" sz="3600" i="0" dirty="0">
              <a:solidFill>
                <a:srgbClr val="FFFF66"/>
              </a:solidFill>
            </a:endParaRPr>
          </a:p>
        </p:txBody>
      </p:sp>
      <p:grpSp>
        <p:nvGrpSpPr>
          <p:cNvPr id="141318" name="Group 5"/>
          <p:cNvGrpSpPr>
            <a:grpSpLocks/>
          </p:cNvGrpSpPr>
          <p:nvPr/>
        </p:nvGrpSpPr>
        <p:grpSpPr bwMode="auto">
          <a:xfrm>
            <a:off x="609600" y="400050"/>
            <a:ext cx="8567738" cy="6457950"/>
            <a:chOff x="384" y="252"/>
            <a:chExt cx="5397" cy="4068"/>
          </a:xfrm>
        </p:grpSpPr>
        <p:sp>
          <p:nvSpPr>
            <p:cNvPr id="141319"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41320"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9573238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3"/>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D685071D-53CE-4982-A814-A1E58A401769}" type="slidenum">
              <a:rPr kumimoji="0" lang="ja-JP" altLang="en-US" sz="2000" i="0" smtClean="0"/>
              <a:pPr eaLnBrk="1" hangingPunct="1"/>
              <a:t>16</a:t>
            </a:fld>
            <a:endParaRPr kumimoji="0" lang="en-US" altLang="ja-JP" sz="2000" i="0" smtClean="0"/>
          </a:p>
        </p:txBody>
      </p:sp>
      <p:sp>
        <p:nvSpPr>
          <p:cNvPr id="12291" name="Rectangle 2"/>
          <p:cNvSpPr>
            <a:spLocks noChangeArrowheads="1"/>
          </p:cNvSpPr>
          <p:nvPr/>
        </p:nvSpPr>
        <p:spPr bwMode="auto">
          <a:xfrm>
            <a:off x="2659998" y="3136900"/>
            <a:ext cx="3877985" cy="646331"/>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3600" i="0" dirty="0" smtClean="0">
                <a:solidFill>
                  <a:srgbClr val="FFFF00"/>
                </a:solidFill>
              </a:rPr>
              <a:t>窓口業務の留意点</a:t>
            </a:r>
            <a:endParaRPr lang="ja-JP" altLang="en-US" sz="3600" i="0" dirty="0">
              <a:solidFill>
                <a:srgbClr val="FFFF00"/>
              </a:solidFill>
            </a:endParaRPr>
          </a:p>
        </p:txBody>
      </p:sp>
    </p:spTree>
    <p:extLst>
      <p:ext uri="{BB962C8B-B14F-4D97-AF65-F5344CB8AC3E}">
        <p14:creationId xmlns:p14="http://schemas.microsoft.com/office/powerpoint/2010/main" val="30852184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A1ECE58D-1D22-4E70-BBD9-E0AC16A73975}" type="slidenum">
              <a:rPr kumimoji="0" lang="ja-JP" altLang="en-US" sz="2000" i="0" smtClean="0"/>
              <a:pPr eaLnBrk="1" hangingPunct="1"/>
              <a:t>17</a:t>
            </a:fld>
            <a:endParaRPr kumimoji="0" lang="en-US" altLang="ja-JP" sz="2000" i="0" smtClean="0"/>
          </a:p>
        </p:txBody>
      </p:sp>
      <p:sp>
        <p:nvSpPr>
          <p:cNvPr id="203779" name="Rectangle 2"/>
          <p:cNvSpPr>
            <a:spLocks noGrp="1" noChangeArrowheads="1"/>
          </p:cNvSpPr>
          <p:nvPr>
            <p:ph type="title"/>
          </p:nvPr>
        </p:nvSpPr>
        <p:spPr>
          <a:xfrm>
            <a:off x="685800" y="44450"/>
            <a:ext cx="7772400" cy="576263"/>
          </a:xfrm>
        </p:spPr>
        <p:txBody>
          <a:bodyPr/>
          <a:lstStyle/>
          <a:p>
            <a:pPr eaLnBrk="1" hangingPunct="1"/>
            <a:r>
              <a:rPr lang="ja-JP" altLang="en-US" sz="3200" smtClean="0">
                <a:solidFill>
                  <a:srgbClr val="FFFF66"/>
                </a:solidFill>
              </a:rPr>
              <a:t>診療報酬以外の変更点</a:t>
            </a:r>
          </a:p>
        </p:txBody>
      </p:sp>
      <p:sp>
        <p:nvSpPr>
          <p:cNvPr id="203780" name="Rectangle 3"/>
          <p:cNvSpPr>
            <a:spLocks noGrp="1" noChangeArrowheads="1"/>
          </p:cNvSpPr>
          <p:nvPr>
            <p:ph type="body" idx="1"/>
          </p:nvPr>
        </p:nvSpPr>
        <p:spPr>
          <a:xfrm>
            <a:off x="685800" y="908050"/>
            <a:ext cx="8458200" cy="5949950"/>
          </a:xfrm>
        </p:spPr>
        <p:txBody>
          <a:bodyPr/>
          <a:lstStyle/>
          <a:p>
            <a:pPr eaLnBrk="1" hangingPunct="1"/>
            <a:r>
              <a:rPr lang="ja-JP" altLang="en-US" smtClean="0"/>
              <a:t>高額療養費制度の見直し</a:t>
            </a:r>
          </a:p>
          <a:p>
            <a:pPr lvl="1" eaLnBrk="1" hangingPunct="1"/>
            <a:r>
              <a:rPr lang="ja-JP" altLang="en-US" smtClean="0"/>
              <a:t>「高額療養費の外来現物給付化」に関するＱ＆Ａについて</a:t>
            </a:r>
            <a:r>
              <a:rPr lang="ja-JP" altLang="en-US" sz="1600" smtClean="0">
                <a:latin typeface="ＭＳ Ｐゴシック" pitchFamily="50" charset="-128"/>
              </a:rPr>
              <a:t>（</a:t>
            </a:r>
            <a:r>
              <a:rPr lang="zh-TW" altLang="en-US" sz="1600" smtClean="0">
                <a:latin typeface="ＭＳ Ｐゴシック" pitchFamily="50" charset="-128"/>
              </a:rPr>
              <a:t>厚生労働省保険局保険課平成</a:t>
            </a:r>
            <a:r>
              <a:rPr lang="en-US" altLang="zh-TW" sz="1600" smtClean="0">
                <a:latin typeface="ＭＳ Ｐゴシック" pitchFamily="50" charset="-128"/>
              </a:rPr>
              <a:t>23</a:t>
            </a:r>
            <a:r>
              <a:rPr lang="zh-TW" altLang="en-US" sz="1600" smtClean="0">
                <a:latin typeface="ＭＳ Ｐゴシック" pitchFamily="50" charset="-128"/>
              </a:rPr>
              <a:t>年</a:t>
            </a:r>
            <a:r>
              <a:rPr lang="en-US" altLang="zh-TW" sz="1600" smtClean="0">
                <a:latin typeface="ＭＳ Ｐゴシック" pitchFamily="50" charset="-128"/>
              </a:rPr>
              <a:t>12</a:t>
            </a:r>
            <a:r>
              <a:rPr lang="zh-TW" altLang="en-US" sz="1600" smtClean="0">
                <a:latin typeface="ＭＳ Ｐゴシック" pitchFamily="50" charset="-128"/>
              </a:rPr>
              <a:t>月</a:t>
            </a:r>
            <a:r>
              <a:rPr lang="en-US" altLang="zh-TW" sz="1600" smtClean="0">
                <a:latin typeface="ＭＳ Ｐゴシック" pitchFamily="50" charset="-128"/>
              </a:rPr>
              <a:t>2</a:t>
            </a:r>
            <a:r>
              <a:rPr lang="zh-TW" altLang="en-US" sz="1600" smtClean="0">
                <a:latin typeface="ＭＳ Ｐゴシック" pitchFamily="50" charset="-128"/>
              </a:rPr>
              <a:t>日付事務連絡</a:t>
            </a:r>
            <a:r>
              <a:rPr lang="ja-JP" altLang="en-US" sz="1600" smtClean="0">
                <a:latin typeface="ＭＳ Ｐゴシック" pitchFamily="50" charset="-128"/>
              </a:rPr>
              <a:t>）</a:t>
            </a:r>
            <a:endParaRPr lang="zh-TW" altLang="en-US" sz="1600" smtClean="0">
              <a:latin typeface="ＭＳ Ｐゴシック" pitchFamily="50" charset="-128"/>
            </a:endParaRPr>
          </a:p>
          <a:p>
            <a:pPr lvl="1" eaLnBrk="1" hangingPunct="1"/>
            <a:r>
              <a:rPr lang="ja-JP" altLang="en-US" smtClean="0"/>
              <a:t>今回の改正により、何が変更となるのか。</a:t>
            </a:r>
          </a:p>
          <a:p>
            <a:pPr lvl="2" eaLnBrk="1" hangingPunct="1"/>
            <a:r>
              <a:rPr lang="ja-JP" altLang="en-US" smtClean="0"/>
              <a:t>限度額適用認定証等（</a:t>
            </a:r>
            <a:r>
              <a:rPr lang="en-US" altLang="ja-JP" smtClean="0"/>
              <a:t>※</a:t>
            </a:r>
            <a:r>
              <a:rPr lang="ja-JP" altLang="en-US" smtClean="0"/>
              <a:t>）を提示し、患者が外来の診療を受けた場合についても、入院した場合と同様に、医療機関等の窓口での支払いを自己負担限度額までにとどめることができる仕組みが導入されます。</a:t>
            </a:r>
          </a:p>
          <a:p>
            <a:pPr lvl="2" eaLnBrk="1" hangingPunct="1"/>
            <a:r>
              <a:rPr lang="ja-JP" altLang="en-US" smtClean="0"/>
              <a:t> 「限度額適用認定証」の提示については、７０歳未満の一般、上位所得の方、「限度額適用・標準負担額減額認定証」の提示については７０歳未満、７０歳以上ともに低所得にあてはまる方が必要となります。７０歳以上７５歳未満で一般、現役並み所得の方は「高齢受給者証」を提示することになります。</a:t>
            </a:r>
          </a:p>
        </p:txBody>
      </p:sp>
      <p:grpSp>
        <p:nvGrpSpPr>
          <p:cNvPr id="203781" name="Group 4"/>
          <p:cNvGrpSpPr>
            <a:grpSpLocks/>
          </p:cNvGrpSpPr>
          <p:nvPr/>
        </p:nvGrpSpPr>
        <p:grpSpPr bwMode="auto">
          <a:xfrm>
            <a:off x="684213" y="400050"/>
            <a:ext cx="8434387" cy="6457950"/>
            <a:chOff x="431" y="252"/>
            <a:chExt cx="5313" cy="4068"/>
          </a:xfrm>
        </p:grpSpPr>
        <p:sp>
          <p:nvSpPr>
            <p:cNvPr id="203783" name="Line 5"/>
            <p:cNvSpPr>
              <a:spLocks noChangeShapeType="1"/>
            </p:cNvSpPr>
            <p:nvPr/>
          </p:nvSpPr>
          <p:spPr bwMode="auto">
            <a:xfrm>
              <a:off x="460" y="436"/>
              <a:ext cx="5284" cy="0"/>
            </a:xfrm>
            <a:prstGeom prst="line">
              <a:avLst/>
            </a:prstGeom>
            <a:noFill/>
            <a:ln w="88900" cmpd="dbl">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03784" name="Line 6"/>
            <p:cNvSpPr>
              <a:spLocks noChangeShapeType="1"/>
            </p:cNvSpPr>
            <p:nvPr/>
          </p:nvSpPr>
          <p:spPr bwMode="auto">
            <a:xfrm rot="5400000">
              <a:off x="-1603" y="2286"/>
              <a:ext cx="4068" cy="0"/>
            </a:xfrm>
            <a:prstGeom prst="line">
              <a:avLst/>
            </a:prstGeom>
            <a:noFill/>
            <a:ln w="88900" cmpd="dbl">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203782" name="Rectangle 7"/>
          <p:cNvSpPr>
            <a:spLocks noChangeArrowheads="1"/>
          </p:cNvSpPr>
          <p:nvPr/>
        </p:nvSpPr>
        <p:spPr bwMode="auto">
          <a:xfrm>
            <a:off x="-36513" y="796925"/>
            <a:ext cx="762001" cy="545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spcBef>
                <a:spcPct val="0"/>
              </a:spcBef>
            </a:pPr>
            <a:r>
              <a:rPr lang="ja-JP" altLang="en-US" sz="3200" i="0" dirty="0">
                <a:solidFill>
                  <a:srgbClr val="FFFF66"/>
                </a:solidFill>
              </a:rPr>
              <a:t>窓口業務の留意点</a:t>
            </a:r>
          </a:p>
        </p:txBody>
      </p:sp>
    </p:spTree>
    <p:extLst>
      <p:ext uri="{BB962C8B-B14F-4D97-AF65-F5344CB8AC3E}">
        <p14:creationId xmlns:p14="http://schemas.microsoft.com/office/powerpoint/2010/main" val="14631786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A6CA395E-B274-42FA-AF83-A6A166C9B9D0}" type="slidenum">
              <a:rPr kumimoji="0" lang="ja-JP" altLang="en-US" sz="2000" i="0" smtClean="0"/>
              <a:pPr eaLnBrk="1" hangingPunct="1"/>
              <a:t>18</a:t>
            </a:fld>
            <a:endParaRPr kumimoji="0" lang="en-US" altLang="ja-JP" sz="2000" i="0" smtClean="0"/>
          </a:p>
        </p:txBody>
      </p:sp>
      <p:sp>
        <p:nvSpPr>
          <p:cNvPr id="204803" name="Rectangle 2"/>
          <p:cNvSpPr>
            <a:spLocks noGrp="1" noChangeArrowheads="1"/>
          </p:cNvSpPr>
          <p:nvPr>
            <p:ph type="title"/>
          </p:nvPr>
        </p:nvSpPr>
        <p:spPr>
          <a:xfrm>
            <a:off x="685800" y="44450"/>
            <a:ext cx="7772400" cy="576263"/>
          </a:xfrm>
        </p:spPr>
        <p:txBody>
          <a:bodyPr/>
          <a:lstStyle/>
          <a:p>
            <a:pPr eaLnBrk="1" hangingPunct="1"/>
            <a:r>
              <a:rPr lang="ja-JP" altLang="en-US" sz="3200" smtClean="0">
                <a:solidFill>
                  <a:srgbClr val="FFFF66"/>
                </a:solidFill>
              </a:rPr>
              <a:t>診療報酬以外の変更点</a:t>
            </a:r>
          </a:p>
        </p:txBody>
      </p:sp>
      <p:sp>
        <p:nvSpPr>
          <p:cNvPr id="204804" name="Rectangle 3"/>
          <p:cNvSpPr>
            <a:spLocks noGrp="1" noChangeArrowheads="1"/>
          </p:cNvSpPr>
          <p:nvPr>
            <p:ph type="body" idx="1"/>
          </p:nvPr>
        </p:nvSpPr>
        <p:spPr>
          <a:xfrm>
            <a:off x="685800" y="908050"/>
            <a:ext cx="8458200" cy="5949950"/>
          </a:xfrm>
        </p:spPr>
        <p:txBody>
          <a:bodyPr/>
          <a:lstStyle/>
          <a:p>
            <a:pPr eaLnBrk="1" hangingPunct="1"/>
            <a:r>
              <a:rPr lang="ja-JP" altLang="en-US" smtClean="0"/>
              <a:t>高額療養費制度の見直し</a:t>
            </a:r>
          </a:p>
          <a:p>
            <a:pPr lvl="1" eaLnBrk="1" hangingPunct="1"/>
            <a:r>
              <a:rPr lang="ja-JP" altLang="en-US" smtClean="0"/>
              <a:t>「高額療養費の外来現物給付化」に関するＱ＆Ａについて</a:t>
            </a:r>
            <a:r>
              <a:rPr lang="ja-JP" altLang="en-US" sz="1600" smtClean="0">
                <a:latin typeface="ＭＳ Ｐゴシック" pitchFamily="50" charset="-128"/>
              </a:rPr>
              <a:t>（</a:t>
            </a:r>
            <a:r>
              <a:rPr lang="zh-TW" altLang="en-US" sz="1600" smtClean="0">
                <a:latin typeface="ＭＳ Ｐゴシック" pitchFamily="50" charset="-128"/>
              </a:rPr>
              <a:t>厚生労働省保険局保険課平成</a:t>
            </a:r>
            <a:r>
              <a:rPr lang="en-US" altLang="zh-TW" sz="1600" smtClean="0">
                <a:latin typeface="ＭＳ Ｐゴシック" pitchFamily="50" charset="-128"/>
              </a:rPr>
              <a:t>23</a:t>
            </a:r>
            <a:r>
              <a:rPr lang="zh-TW" altLang="en-US" sz="1600" smtClean="0">
                <a:latin typeface="ＭＳ Ｐゴシック" pitchFamily="50" charset="-128"/>
              </a:rPr>
              <a:t>年</a:t>
            </a:r>
            <a:r>
              <a:rPr lang="en-US" altLang="zh-TW" sz="1600" smtClean="0">
                <a:latin typeface="ＭＳ Ｐゴシック" pitchFamily="50" charset="-128"/>
              </a:rPr>
              <a:t>12</a:t>
            </a:r>
            <a:r>
              <a:rPr lang="zh-TW" altLang="en-US" sz="1600" smtClean="0">
                <a:latin typeface="ＭＳ Ｐゴシック" pitchFamily="50" charset="-128"/>
              </a:rPr>
              <a:t>月</a:t>
            </a:r>
            <a:r>
              <a:rPr lang="en-US" altLang="zh-TW" sz="1600" smtClean="0">
                <a:latin typeface="ＭＳ Ｐゴシック" pitchFamily="50" charset="-128"/>
              </a:rPr>
              <a:t>2</a:t>
            </a:r>
            <a:r>
              <a:rPr lang="zh-TW" altLang="en-US" sz="1600" smtClean="0">
                <a:latin typeface="ＭＳ Ｐゴシック" pitchFamily="50" charset="-128"/>
              </a:rPr>
              <a:t>日付事務連絡</a:t>
            </a:r>
            <a:r>
              <a:rPr lang="ja-JP" altLang="en-US" sz="1600" smtClean="0">
                <a:latin typeface="ＭＳ Ｐゴシック" pitchFamily="50" charset="-128"/>
              </a:rPr>
              <a:t>）</a:t>
            </a:r>
            <a:endParaRPr lang="zh-TW" altLang="en-US" sz="1600" smtClean="0">
              <a:latin typeface="ＭＳ Ｐゴシック" pitchFamily="50" charset="-128"/>
            </a:endParaRPr>
          </a:p>
          <a:p>
            <a:pPr lvl="1" eaLnBrk="1" hangingPunct="1"/>
            <a:r>
              <a:rPr lang="ja-JP" altLang="en-US" smtClean="0"/>
              <a:t>対象となる医療機関等はどこになるのか。</a:t>
            </a:r>
          </a:p>
          <a:p>
            <a:pPr lvl="2" eaLnBrk="1" hangingPunct="1"/>
            <a:r>
              <a:rPr lang="ja-JP" altLang="en-US" smtClean="0"/>
              <a:t>保険医療機関、保険薬局、指定訪問看護事業者などで受けた保険診療が対象となります。（柔道整復、鍼灸、あん摩マッサージの施術は対象外です）</a:t>
            </a:r>
          </a:p>
          <a:p>
            <a:pPr lvl="1" eaLnBrk="1" hangingPunct="1"/>
            <a:r>
              <a:rPr lang="ja-JP" altLang="en-US" smtClean="0"/>
              <a:t>外来診療を受けた場合の高額療養費の現物給付化は、いつから実施されるのか。</a:t>
            </a:r>
          </a:p>
          <a:p>
            <a:pPr lvl="2" eaLnBrk="1" hangingPunct="1"/>
            <a:r>
              <a:rPr lang="ja-JP" altLang="en-US" smtClean="0"/>
              <a:t>平成２４年４月１日です。</a:t>
            </a:r>
            <a:endParaRPr lang="en-US" altLang="ja-JP" smtClean="0"/>
          </a:p>
          <a:p>
            <a:pPr lvl="2" eaLnBrk="1" hangingPunct="1"/>
            <a:endParaRPr lang="en-US" altLang="ja-JP" smtClean="0"/>
          </a:p>
          <a:p>
            <a:pPr eaLnBrk="1" hangingPunct="1"/>
            <a:r>
              <a:rPr lang="ja-JP" altLang="en-US" smtClean="0"/>
              <a:t>若干の訂正がされています</a:t>
            </a:r>
            <a:endParaRPr lang="en-US" altLang="ja-JP" smtClean="0"/>
          </a:p>
          <a:p>
            <a:pPr lvl="1" eaLnBrk="1" hangingPunct="1"/>
            <a:r>
              <a:rPr lang="ja-JP" altLang="en-US" smtClean="0"/>
              <a:t>「高額療養費の外来現物給付化」に関するＱ＆Ａの一部改正について（平</a:t>
            </a:r>
            <a:r>
              <a:rPr lang="en-US" altLang="ja-JP" smtClean="0"/>
              <a:t>24.2.20 </a:t>
            </a:r>
            <a:r>
              <a:rPr lang="ja-JP" altLang="en-US" smtClean="0"/>
              <a:t>事務連絡）</a:t>
            </a:r>
          </a:p>
        </p:txBody>
      </p:sp>
      <p:grpSp>
        <p:nvGrpSpPr>
          <p:cNvPr id="204805" name="Group 4"/>
          <p:cNvGrpSpPr>
            <a:grpSpLocks/>
          </p:cNvGrpSpPr>
          <p:nvPr/>
        </p:nvGrpSpPr>
        <p:grpSpPr bwMode="auto">
          <a:xfrm>
            <a:off x="684213" y="400050"/>
            <a:ext cx="8434387" cy="6457950"/>
            <a:chOff x="431" y="252"/>
            <a:chExt cx="5313" cy="4068"/>
          </a:xfrm>
        </p:grpSpPr>
        <p:sp>
          <p:nvSpPr>
            <p:cNvPr id="204807" name="Line 5"/>
            <p:cNvSpPr>
              <a:spLocks noChangeShapeType="1"/>
            </p:cNvSpPr>
            <p:nvPr/>
          </p:nvSpPr>
          <p:spPr bwMode="auto">
            <a:xfrm>
              <a:off x="460" y="436"/>
              <a:ext cx="5284" cy="0"/>
            </a:xfrm>
            <a:prstGeom prst="line">
              <a:avLst/>
            </a:prstGeom>
            <a:noFill/>
            <a:ln w="88900" cmpd="dbl">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04808" name="Line 6"/>
            <p:cNvSpPr>
              <a:spLocks noChangeShapeType="1"/>
            </p:cNvSpPr>
            <p:nvPr/>
          </p:nvSpPr>
          <p:spPr bwMode="auto">
            <a:xfrm rot="5400000">
              <a:off x="-1603" y="2286"/>
              <a:ext cx="4068" cy="0"/>
            </a:xfrm>
            <a:prstGeom prst="line">
              <a:avLst/>
            </a:prstGeom>
            <a:noFill/>
            <a:ln w="88900" cmpd="dbl">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204806" name="Rectangle 7"/>
          <p:cNvSpPr>
            <a:spLocks noChangeArrowheads="1"/>
          </p:cNvSpPr>
          <p:nvPr/>
        </p:nvSpPr>
        <p:spPr bwMode="auto">
          <a:xfrm>
            <a:off x="-36513" y="796925"/>
            <a:ext cx="762001" cy="545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spcBef>
                <a:spcPct val="0"/>
              </a:spcBef>
            </a:pPr>
            <a:r>
              <a:rPr lang="ja-JP" altLang="en-US" sz="3200" i="0" dirty="0">
                <a:solidFill>
                  <a:srgbClr val="FFFF66"/>
                </a:solidFill>
              </a:rPr>
              <a:t>窓口業務の留意点</a:t>
            </a:r>
          </a:p>
        </p:txBody>
      </p:sp>
    </p:spTree>
    <p:extLst>
      <p:ext uri="{BB962C8B-B14F-4D97-AF65-F5344CB8AC3E}">
        <p14:creationId xmlns:p14="http://schemas.microsoft.com/office/powerpoint/2010/main" val="2987150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番号プレースホルダー 3"/>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108291FA-34BA-4936-8C35-484504AC4621}" type="slidenum">
              <a:rPr kumimoji="0" lang="ja-JP" altLang="en-US" sz="2000" i="0" smtClean="0"/>
              <a:pPr eaLnBrk="1" hangingPunct="1"/>
              <a:t>19</a:t>
            </a:fld>
            <a:endParaRPr kumimoji="0" lang="en-US" altLang="ja-JP" sz="2000" i="0" smtClean="0"/>
          </a:p>
        </p:txBody>
      </p:sp>
      <p:sp>
        <p:nvSpPr>
          <p:cNvPr id="16387" name="Rectangle 2"/>
          <p:cNvSpPr>
            <a:spLocks noChangeArrowheads="1"/>
          </p:cNvSpPr>
          <p:nvPr/>
        </p:nvSpPr>
        <p:spPr bwMode="auto">
          <a:xfrm>
            <a:off x="2751138" y="3108325"/>
            <a:ext cx="3683000" cy="641350"/>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3600" i="0">
                <a:solidFill>
                  <a:srgbClr val="FFFF00"/>
                </a:solidFill>
              </a:rPr>
              <a:t>基　本　診　療　料</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3"/>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D685071D-53CE-4982-A814-A1E58A401769}" type="slidenum">
              <a:rPr kumimoji="0" lang="ja-JP" altLang="en-US" sz="2000" i="0" smtClean="0"/>
              <a:pPr eaLnBrk="1" hangingPunct="1"/>
              <a:t>2</a:t>
            </a:fld>
            <a:endParaRPr kumimoji="0" lang="en-US" altLang="ja-JP" sz="2000" i="0" smtClean="0"/>
          </a:p>
        </p:txBody>
      </p:sp>
      <p:sp>
        <p:nvSpPr>
          <p:cNvPr id="12291" name="Rectangle 2"/>
          <p:cNvSpPr>
            <a:spLocks noChangeArrowheads="1"/>
          </p:cNvSpPr>
          <p:nvPr/>
        </p:nvSpPr>
        <p:spPr bwMode="auto">
          <a:xfrm>
            <a:off x="1149167" y="3136900"/>
            <a:ext cx="6899646" cy="646331"/>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3600" i="0" dirty="0" smtClean="0">
                <a:solidFill>
                  <a:srgbClr val="FFFF00"/>
                </a:solidFill>
              </a:rPr>
              <a:t>２０２５年に向けた診療所経営戦略</a:t>
            </a:r>
            <a:endParaRPr lang="ja-JP" altLang="en-US" sz="3600" i="0" dirty="0">
              <a:solidFill>
                <a:srgbClr val="FFFF00"/>
              </a:solidFill>
            </a:endParaRPr>
          </a:p>
        </p:txBody>
      </p:sp>
    </p:spTree>
    <p:extLst>
      <p:ext uri="{BB962C8B-B14F-4D97-AF65-F5344CB8AC3E}">
        <p14:creationId xmlns:p14="http://schemas.microsoft.com/office/powerpoint/2010/main" val="7315037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B9C93980-2DFA-4FAA-A20B-39176F255E31}" type="slidenum">
              <a:rPr kumimoji="0" lang="ja-JP" altLang="en-US" sz="2000" i="0" smtClean="0"/>
              <a:pPr eaLnBrk="1" hangingPunct="1"/>
              <a:t>20</a:t>
            </a:fld>
            <a:endParaRPr kumimoji="0" lang="en-US" altLang="ja-JP" sz="2000" i="0" smtClean="0"/>
          </a:p>
        </p:txBody>
      </p:sp>
      <p:sp>
        <p:nvSpPr>
          <p:cNvPr id="18435"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基　本　診　療　料</a:t>
            </a:r>
          </a:p>
        </p:txBody>
      </p:sp>
      <p:sp>
        <p:nvSpPr>
          <p:cNvPr id="18436"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同日複数科再診料　　　　　　　　　　　３４点</a:t>
            </a:r>
          </a:p>
          <a:p>
            <a:pPr eaLnBrk="1" hangingPunct="1"/>
            <a:r>
              <a:rPr lang="ja-JP" altLang="en-US" smtClean="0"/>
              <a:t>同日複数科外来診療料（２００床以上）　３４点</a:t>
            </a:r>
            <a:endParaRPr lang="en-US" altLang="ja-JP" smtClean="0"/>
          </a:p>
          <a:p>
            <a:pPr eaLnBrk="1" hangingPunct="1"/>
            <a:endParaRPr lang="ja-JP" altLang="en-US" smtClean="0"/>
          </a:p>
          <a:p>
            <a:pPr lvl="1" eaLnBrk="1" hangingPunct="1"/>
            <a:r>
              <a:rPr lang="ja-JP" altLang="en-US" smtClean="0"/>
              <a:t>同一日に他の傷病（一つ目の診療科で診療を受けた疾病又は診療継続中の疾病と同一の疾病又は互いの関連のある疾病以外の疾病のことをいう）が対象</a:t>
            </a:r>
          </a:p>
          <a:p>
            <a:pPr lvl="1" eaLnBrk="1" hangingPunct="1"/>
            <a:r>
              <a:rPr lang="ja-JP" altLang="en-US" smtClean="0"/>
              <a:t>医療機関の事情によらず、患者の意思により医療法上の複数標榜診療科を受診</a:t>
            </a:r>
          </a:p>
          <a:p>
            <a:pPr lvl="1" eaLnBrk="1" hangingPunct="1"/>
            <a:r>
              <a:rPr lang="ja-JP" altLang="en-US" smtClean="0"/>
              <a:t>複数の保険医の診察を受けた場合</a:t>
            </a:r>
          </a:p>
          <a:p>
            <a:pPr lvl="1" eaLnBrk="1" hangingPunct="1"/>
            <a:r>
              <a:rPr lang="ja-JP" altLang="en-US" smtClean="0"/>
              <a:t>２科目の再診料又は外来診療料を算定する場合は、乳幼児加算、外来管理加算等の加算点数は算定不可</a:t>
            </a:r>
          </a:p>
        </p:txBody>
      </p:sp>
      <p:sp>
        <p:nvSpPr>
          <p:cNvPr id="18437"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再診料</a:t>
            </a:r>
          </a:p>
        </p:txBody>
      </p:sp>
      <p:grpSp>
        <p:nvGrpSpPr>
          <p:cNvPr id="18438" name="Group 5"/>
          <p:cNvGrpSpPr>
            <a:grpSpLocks/>
          </p:cNvGrpSpPr>
          <p:nvPr/>
        </p:nvGrpSpPr>
        <p:grpSpPr bwMode="auto">
          <a:xfrm>
            <a:off x="609600" y="400050"/>
            <a:ext cx="8567738" cy="6457950"/>
            <a:chOff x="384" y="252"/>
            <a:chExt cx="5397" cy="4068"/>
          </a:xfrm>
        </p:grpSpPr>
        <p:sp>
          <p:nvSpPr>
            <p:cNvPr id="18440"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8441"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8439"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新</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B9C93980-2DFA-4FAA-A20B-39176F255E31}" type="slidenum">
              <a:rPr kumimoji="0" lang="ja-JP" altLang="en-US" sz="2000" i="0" smtClean="0"/>
              <a:pPr eaLnBrk="1" hangingPunct="1"/>
              <a:t>21</a:t>
            </a:fld>
            <a:endParaRPr kumimoji="0" lang="en-US" altLang="ja-JP" sz="2000" i="0" smtClean="0"/>
          </a:p>
        </p:txBody>
      </p:sp>
      <p:sp>
        <p:nvSpPr>
          <p:cNvPr id="18435"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基　本　診　療　料</a:t>
            </a:r>
          </a:p>
        </p:txBody>
      </p:sp>
      <p:sp>
        <p:nvSpPr>
          <p:cNvPr id="18436"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dirty="0" smtClean="0"/>
              <a:t>同日複数科再診料留意点</a:t>
            </a:r>
            <a:endParaRPr lang="en-US" altLang="ja-JP" dirty="0" smtClean="0"/>
          </a:p>
          <a:p>
            <a:pPr lvl="1" eaLnBrk="1" hangingPunct="1"/>
            <a:r>
              <a:rPr lang="ja-JP" altLang="en-US" dirty="0" smtClean="0"/>
              <a:t>内科で糖尿病の診察後、眼科で糖尿病性網膜症の診察を受けた場合には算定不可（関連疾患であるため）</a:t>
            </a:r>
            <a:endParaRPr lang="en-US" altLang="ja-JP" dirty="0" smtClean="0"/>
          </a:p>
          <a:p>
            <a:pPr lvl="1" eaLnBrk="1" hangingPunct="1"/>
            <a:r>
              <a:rPr lang="ja-JP" altLang="en-US" dirty="0" smtClean="0"/>
              <a:t>処置等外来管理加算算定不可の点数を算定した場合には、他科でも外来管理加算の算定不可</a:t>
            </a:r>
            <a:endParaRPr lang="en-US" altLang="ja-JP" dirty="0" smtClean="0"/>
          </a:p>
          <a:p>
            <a:pPr lvl="1" eaLnBrk="1" hangingPunct="1"/>
            <a:r>
              <a:rPr lang="ja-JP" altLang="en-US" dirty="0" smtClean="0"/>
              <a:t>２科目が時間外受診であっても時間外加算等の算定不可</a:t>
            </a:r>
            <a:endParaRPr lang="en-US" altLang="ja-JP" dirty="0" smtClean="0"/>
          </a:p>
          <a:p>
            <a:pPr lvl="1" eaLnBrk="1" hangingPunct="1"/>
            <a:endParaRPr lang="ja-JP" altLang="en-US" dirty="0" smtClean="0"/>
          </a:p>
          <a:p>
            <a:pPr eaLnBrk="1" hangingPunct="1"/>
            <a:endParaRPr lang="ja-JP" altLang="en-US" dirty="0" smtClean="0"/>
          </a:p>
        </p:txBody>
      </p:sp>
      <p:sp>
        <p:nvSpPr>
          <p:cNvPr id="18437"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再診料</a:t>
            </a:r>
          </a:p>
        </p:txBody>
      </p:sp>
      <p:grpSp>
        <p:nvGrpSpPr>
          <p:cNvPr id="18438" name="Group 5"/>
          <p:cNvGrpSpPr>
            <a:grpSpLocks/>
          </p:cNvGrpSpPr>
          <p:nvPr/>
        </p:nvGrpSpPr>
        <p:grpSpPr bwMode="auto">
          <a:xfrm>
            <a:off x="609600" y="400050"/>
            <a:ext cx="8567738" cy="6457950"/>
            <a:chOff x="384" y="252"/>
            <a:chExt cx="5397" cy="4068"/>
          </a:xfrm>
        </p:grpSpPr>
        <p:sp>
          <p:nvSpPr>
            <p:cNvPr id="18440"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8441"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8439"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新</a:t>
            </a:r>
          </a:p>
        </p:txBody>
      </p:sp>
    </p:spTree>
    <p:extLst>
      <p:ext uri="{BB962C8B-B14F-4D97-AF65-F5344CB8AC3E}">
        <p14:creationId xmlns:p14="http://schemas.microsoft.com/office/powerpoint/2010/main" val="6498043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D1F1B61E-5A27-4C76-AB3E-ACC6F3D7D7C7}" type="slidenum">
              <a:rPr kumimoji="0" lang="ja-JP" altLang="en-US" sz="2000" i="0" smtClean="0"/>
              <a:pPr eaLnBrk="1" hangingPunct="1"/>
              <a:t>22</a:t>
            </a:fld>
            <a:endParaRPr kumimoji="0" lang="en-US" altLang="ja-JP" sz="2000" i="0" smtClean="0"/>
          </a:p>
        </p:txBody>
      </p:sp>
      <p:sp>
        <p:nvSpPr>
          <p:cNvPr id="19459"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基　本　診　療　料</a:t>
            </a:r>
          </a:p>
        </p:txBody>
      </p:sp>
      <p:sp>
        <p:nvSpPr>
          <p:cNvPr id="19460" name="Rectangle 3"/>
          <p:cNvSpPr>
            <a:spLocks noGrp="1" noChangeArrowheads="1"/>
          </p:cNvSpPr>
          <p:nvPr>
            <p:ph type="body" orient="vert" idx="1"/>
          </p:nvPr>
        </p:nvSpPr>
        <p:spPr>
          <a:xfrm>
            <a:off x="609600" y="704850"/>
            <a:ext cx="8534400" cy="6096000"/>
          </a:xfrm>
        </p:spPr>
        <p:txBody>
          <a:bodyPr vert="horz"/>
          <a:lstStyle/>
          <a:p>
            <a:pPr eaLnBrk="1" hangingPunct="1"/>
            <a:r>
              <a:rPr lang="ja-JP" altLang="en-US" smtClean="0"/>
              <a:t>時間外対応加算１　　　　　　　　　　５点</a:t>
            </a:r>
          </a:p>
          <a:p>
            <a:pPr eaLnBrk="1" hangingPunct="1"/>
            <a:r>
              <a:rPr lang="ja-JP" altLang="en-US" smtClean="0"/>
              <a:t>時間外対応加算２　　　　　　　　　　３点</a:t>
            </a:r>
          </a:p>
          <a:p>
            <a:pPr eaLnBrk="1" hangingPunct="1"/>
            <a:r>
              <a:rPr lang="ja-JP" altLang="en-US" smtClean="0"/>
              <a:t>時間外対応加算３　　　　　　　　　　１点</a:t>
            </a:r>
          </a:p>
          <a:p>
            <a:pPr lvl="1" eaLnBrk="1" hangingPunct="1"/>
            <a:r>
              <a:rPr lang="ja-JP" altLang="en-US" smtClean="0"/>
              <a:t>再診料に対する加算</a:t>
            </a:r>
          </a:p>
          <a:p>
            <a:pPr lvl="1" eaLnBrk="1" hangingPunct="1"/>
            <a:r>
              <a:rPr lang="ja-JP" altLang="en-US" smtClean="0"/>
              <a:t>標榜時間外に、</a:t>
            </a:r>
            <a:r>
              <a:rPr lang="ja-JP" altLang="en-US" u="sng" smtClean="0"/>
              <a:t>継続的に受診している患者</a:t>
            </a:r>
            <a:r>
              <a:rPr lang="ja-JP" altLang="en-US" smtClean="0"/>
              <a:t>からの電話等による問い合わせに応じる体制を整備</a:t>
            </a:r>
            <a:endParaRPr lang="en-US" altLang="ja-JP" smtClean="0"/>
          </a:p>
          <a:p>
            <a:pPr lvl="1" eaLnBrk="1" hangingPunct="1"/>
            <a:r>
              <a:rPr lang="ja-JP" altLang="en-US" smtClean="0"/>
              <a:t>対応者、緊急時の対応体制、連絡先等を院内掲示、連絡先を記載した文書の配布、診察券への記載等により患者に対し周知</a:t>
            </a:r>
            <a:endParaRPr lang="en-US" altLang="ja-JP" smtClean="0"/>
          </a:p>
          <a:p>
            <a:pPr eaLnBrk="1" hangingPunct="1"/>
            <a:r>
              <a:rPr lang="ja-JP" altLang="en-US" smtClean="0"/>
              <a:t>届出の留意点</a:t>
            </a:r>
            <a:endParaRPr lang="en-US" altLang="ja-JP" smtClean="0"/>
          </a:p>
          <a:p>
            <a:pPr lvl="1" eaLnBrk="1" hangingPunct="1"/>
            <a:r>
              <a:rPr lang="ja-JP" altLang="en-US" smtClean="0"/>
              <a:t>別添７の様式２</a:t>
            </a:r>
            <a:endParaRPr lang="en-US" altLang="ja-JP" smtClean="0"/>
          </a:p>
          <a:p>
            <a:pPr lvl="1" eaLnBrk="1" hangingPunct="1"/>
            <a:r>
              <a:rPr lang="ja-JP" altLang="en-US" smtClean="0"/>
              <a:t>実績は不要</a:t>
            </a:r>
            <a:endParaRPr lang="en-US" altLang="ja-JP" smtClean="0"/>
          </a:p>
          <a:p>
            <a:pPr lvl="1" eaLnBrk="1" hangingPunct="1"/>
            <a:r>
              <a:rPr lang="ja-JP" altLang="en-US" smtClean="0"/>
              <a:t>現在地域医療貢献加算を算定している医療機関が時間外対応加算２を算定する場合は届出不要</a:t>
            </a:r>
          </a:p>
          <a:p>
            <a:pPr eaLnBrk="1" hangingPunct="1"/>
            <a:endParaRPr lang="ja-JP" altLang="en-US" smtClean="0"/>
          </a:p>
        </p:txBody>
      </p:sp>
      <p:sp>
        <p:nvSpPr>
          <p:cNvPr id="19461" name="Text Box 4"/>
          <p:cNvSpPr txBox="1">
            <a:spLocks noChangeArrowheads="1"/>
          </p:cNvSpPr>
          <p:nvPr/>
        </p:nvSpPr>
        <p:spPr bwMode="auto">
          <a:xfrm>
            <a:off x="685800" y="0"/>
            <a:ext cx="78486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時間外対応加算</a:t>
            </a:r>
            <a:r>
              <a:rPr lang="en-US" altLang="ja-JP" sz="3600" i="0">
                <a:solidFill>
                  <a:srgbClr val="FFFF00"/>
                </a:solidFill>
              </a:rPr>
              <a:t>(</a:t>
            </a:r>
            <a:r>
              <a:rPr lang="ja-JP" altLang="en-US" sz="3600" i="0">
                <a:solidFill>
                  <a:srgbClr val="FFFF00"/>
                </a:solidFill>
              </a:rPr>
              <a:t>要届出</a:t>
            </a:r>
            <a:r>
              <a:rPr lang="en-US" altLang="ja-JP" sz="3600" i="0">
                <a:solidFill>
                  <a:srgbClr val="FFFF00"/>
                </a:solidFill>
              </a:rPr>
              <a:t>)(</a:t>
            </a:r>
            <a:r>
              <a:rPr lang="ja-JP" altLang="en-US" sz="3600" i="0">
                <a:solidFill>
                  <a:srgbClr val="FFFF00"/>
                </a:solidFill>
              </a:rPr>
              <a:t>診療所のみ</a:t>
            </a:r>
            <a:r>
              <a:rPr lang="en-US" altLang="ja-JP" sz="3600" i="0">
                <a:solidFill>
                  <a:srgbClr val="FFFF00"/>
                </a:solidFill>
              </a:rPr>
              <a:t>)</a:t>
            </a:r>
            <a:endParaRPr lang="ja-JP" altLang="en-US" sz="3600" i="0">
              <a:solidFill>
                <a:srgbClr val="FFFF00"/>
              </a:solidFill>
            </a:endParaRPr>
          </a:p>
        </p:txBody>
      </p:sp>
      <p:grpSp>
        <p:nvGrpSpPr>
          <p:cNvPr id="19462" name="Group 5"/>
          <p:cNvGrpSpPr>
            <a:grpSpLocks/>
          </p:cNvGrpSpPr>
          <p:nvPr/>
        </p:nvGrpSpPr>
        <p:grpSpPr bwMode="auto">
          <a:xfrm>
            <a:off x="609600" y="400050"/>
            <a:ext cx="8567738" cy="6457950"/>
            <a:chOff x="384" y="252"/>
            <a:chExt cx="5397" cy="4068"/>
          </a:xfrm>
        </p:grpSpPr>
        <p:sp>
          <p:nvSpPr>
            <p:cNvPr id="19464"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9465"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9463"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新</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D73F6AA4-7A93-498B-8EDA-C0CADF8D1042}" type="slidenum">
              <a:rPr kumimoji="0" lang="ja-JP" altLang="en-US" sz="2000" i="0" smtClean="0"/>
              <a:pPr eaLnBrk="1" hangingPunct="1"/>
              <a:t>23</a:t>
            </a:fld>
            <a:endParaRPr kumimoji="0" lang="en-US" altLang="ja-JP" sz="2000" i="0" smtClean="0"/>
          </a:p>
        </p:txBody>
      </p:sp>
      <p:sp>
        <p:nvSpPr>
          <p:cNvPr id="20483"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基　本　診　療　料</a:t>
            </a:r>
          </a:p>
        </p:txBody>
      </p:sp>
      <p:sp>
        <p:nvSpPr>
          <p:cNvPr id="20484"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時間外対応加算１　　　　　　　　　　５点</a:t>
            </a:r>
          </a:p>
          <a:p>
            <a:pPr lvl="1" eaLnBrk="1" hangingPunct="1"/>
            <a:r>
              <a:rPr lang="ja-JP" altLang="en-US" smtClean="0"/>
              <a:t>標榜時間外において</a:t>
            </a:r>
            <a:r>
              <a:rPr lang="ja-JP" altLang="en-US" u="sng" smtClean="0"/>
              <a:t>常時</a:t>
            </a:r>
            <a:r>
              <a:rPr lang="ja-JP" altLang="en-US" smtClean="0"/>
              <a:t>、患者からの電話等による問い合わせに応じる</a:t>
            </a:r>
          </a:p>
          <a:p>
            <a:pPr lvl="1" eaLnBrk="1" hangingPunct="1"/>
            <a:r>
              <a:rPr lang="ja-JP" altLang="en-US" smtClean="0"/>
              <a:t>原則として自院で対応</a:t>
            </a:r>
            <a:endParaRPr lang="en-US" altLang="ja-JP" smtClean="0"/>
          </a:p>
          <a:p>
            <a:pPr lvl="1" eaLnBrk="1" hangingPunct="1"/>
            <a:r>
              <a:rPr lang="ja-JP" altLang="en-US" smtClean="0"/>
              <a:t>やむを得ない事由により問い合わせに応じることができなかった場合には速やかに患者にコールバックする</a:t>
            </a:r>
          </a:p>
          <a:p>
            <a:pPr eaLnBrk="1" hangingPunct="1"/>
            <a:r>
              <a:rPr lang="ja-JP" altLang="en-US" smtClean="0"/>
              <a:t>時間外対応加算２　　　　　　　　　　３点</a:t>
            </a:r>
          </a:p>
          <a:p>
            <a:pPr lvl="1" eaLnBrk="1" hangingPunct="1"/>
            <a:r>
              <a:rPr lang="ja-JP" altLang="en-US" smtClean="0"/>
              <a:t>標榜時間外の</a:t>
            </a:r>
            <a:r>
              <a:rPr lang="ja-JP" altLang="en-US" u="sng" smtClean="0"/>
              <a:t>準夜帯（標榜時間外の夜間の数時間）において</a:t>
            </a:r>
            <a:r>
              <a:rPr lang="ja-JP" altLang="en-US" smtClean="0"/>
              <a:t>、患者からの電話等による問い合わせに応じる</a:t>
            </a:r>
          </a:p>
          <a:p>
            <a:pPr lvl="1" eaLnBrk="1" hangingPunct="1"/>
            <a:r>
              <a:rPr lang="ja-JP" altLang="en-US" smtClean="0"/>
              <a:t>休日、深夜又は早朝は</a:t>
            </a:r>
            <a:r>
              <a:rPr lang="ja-JP" altLang="en-US" u="sng" smtClean="0"/>
              <a:t>留守番電話等</a:t>
            </a:r>
            <a:r>
              <a:rPr lang="ja-JP" altLang="en-US" smtClean="0"/>
              <a:t>で地域の救急医療機関等の連絡先の案内を行う等の対応可</a:t>
            </a:r>
          </a:p>
          <a:p>
            <a:pPr lvl="1" eaLnBrk="1" hangingPunct="1"/>
            <a:r>
              <a:rPr lang="ja-JP" altLang="en-US" smtClean="0"/>
              <a:t>原則として自院で対応</a:t>
            </a:r>
            <a:endParaRPr lang="en-US" altLang="ja-JP" smtClean="0"/>
          </a:p>
          <a:p>
            <a:pPr lvl="1" eaLnBrk="1" hangingPunct="1"/>
            <a:r>
              <a:rPr lang="ja-JP" altLang="en-US" smtClean="0"/>
              <a:t>やむを得ない事由により問い合わせに応じることができなかった場合には速やかに患者にコールバックする</a:t>
            </a:r>
          </a:p>
          <a:p>
            <a:pPr lvl="1" eaLnBrk="1" hangingPunct="1"/>
            <a:endParaRPr lang="ja-JP" altLang="en-US" smtClean="0"/>
          </a:p>
        </p:txBody>
      </p:sp>
      <p:sp>
        <p:nvSpPr>
          <p:cNvPr id="20485"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時間外対応加算算定要件１</a:t>
            </a:r>
          </a:p>
        </p:txBody>
      </p:sp>
      <p:grpSp>
        <p:nvGrpSpPr>
          <p:cNvPr id="20486" name="Group 5"/>
          <p:cNvGrpSpPr>
            <a:grpSpLocks/>
          </p:cNvGrpSpPr>
          <p:nvPr/>
        </p:nvGrpSpPr>
        <p:grpSpPr bwMode="auto">
          <a:xfrm>
            <a:off x="609600" y="400050"/>
            <a:ext cx="8567738" cy="6457950"/>
            <a:chOff x="384" y="252"/>
            <a:chExt cx="5397" cy="4068"/>
          </a:xfrm>
        </p:grpSpPr>
        <p:sp>
          <p:nvSpPr>
            <p:cNvPr id="20488"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0489"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20487"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新</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F1AB162C-1A45-4E55-A841-B78045CD6C29}" type="slidenum">
              <a:rPr kumimoji="0" lang="ja-JP" altLang="en-US" sz="2000" i="0" smtClean="0"/>
              <a:pPr eaLnBrk="1" hangingPunct="1"/>
              <a:t>24</a:t>
            </a:fld>
            <a:endParaRPr kumimoji="0" lang="en-US" altLang="ja-JP" sz="2000" i="0" smtClean="0"/>
          </a:p>
        </p:txBody>
      </p:sp>
      <p:sp>
        <p:nvSpPr>
          <p:cNvPr id="21507"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基　本　診　療　料</a:t>
            </a:r>
          </a:p>
        </p:txBody>
      </p:sp>
      <p:sp>
        <p:nvSpPr>
          <p:cNvPr id="21508"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時間外対応加算３　　　　　　　　　　１点</a:t>
            </a:r>
          </a:p>
          <a:p>
            <a:pPr lvl="1" eaLnBrk="1" hangingPunct="1"/>
            <a:r>
              <a:rPr lang="ja-JP" altLang="en-US" smtClean="0"/>
              <a:t>地域の医療機関と</a:t>
            </a:r>
            <a:r>
              <a:rPr lang="ja-JP" altLang="en-US" u="sng" smtClean="0"/>
              <a:t>輪番による連携</a:t>
            </a:r>
            <a:r>
              <a:rPr lang="ja-JP" altLang="en-US" smtClean="0"/>
              <a:t>を行い、当番日の標榜時間外の</a:t>
            </a:r>
            <a:r>
              <a:rPr lang="ja-JP" altLang="en-US" u="sng" smtClean="0"/>
              <a:t>準夜帯において</a:t>
            </a:r>
            <a:r>
              <a:rPr lang="ja-JP" altLang="en-US" smtClean="0"/>
              <a:t>、患者からの電話等による問い合わせに応じる</a:t>
            </a:r>
          </a:p>
          <a:p>
            <a:pPr lvl="1" eaLnBrk="1" hangingPunct="1"/>
            <a:r>
              <a:rPr lang="ja-JP" altLang="en-US" smtClean="0"/>
              <a:t>当番日の深夜又は早朝は</a:t>
            </a:r>
            <a:r>
              <a:rPr lang="ja-JP" altLang="en-US" u="sng" smtClean="0"/>
              <a:t>留守番電話等で対応</a:t>
            </a:r>
            <a:r>
              <a:rPr lang="ja-JP" altLang="en-US" smtClean="0"/>
              <a:t>可</a:t>
            </a:r>
          </a:p>
          <a:p>
            <a:pPr lvl="1" eaLnBrk="1" hangingPunct="1"/>
            <a:r>
              <a:rPr lang="ja-JP" altLang="en-US" smtClean="0"/>
              <a:t>当番日は原則として自院で対応</a:t>
            </a:r>
          </a:p>
          <a:p>
            <a:pPr lvl="1" eaLnBrk="1" hangingPunct="1"/>
            <a:r>
              <a:rPr lang="ja-JP" altLang="en-US" smtClean="0"/>
              <a:t>連携は３医療機関以下</a:t>
            </a:r>
          </a:p>
          <a:p>
            <a:pPr lvl="1" eaLnBrk="1" hangingPunct="1"/>
            <a:r>
              <a:rPr lang="ja-JP" altLang="en-US" smtClean="0"/>
              <a:t>連携に関する情報は、院内に掲示し患者へ説明する</a:t>
            </a:r>
          </a:p>
        </p:txBody>
      </p:sp>
      <p:sp>
        <p:nvSpPr>
          <p:cNvPr id="21509"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時間外対応加算算定要件２</a:t>
            </a:r>
          </a:p>
        </p:txBody>
      </p:sp>
      <p:grpSp>
        <p:nvGrpSpPr>
          <p:cNvPr id="21510" name="Group 5"/>
          <p:cNvGrpSpPr>
            <a:grpSpLocks/>
          </p:cNvGrpSpPr>
          <p:nvPr/>
        </p:nvGrpSpPr>
        <p:grpSpPr bwMode="auto">
          <a:xfrm>
            <a:off x="609600" y="400050"/>
            <a:ext cx="8567738" cy="6457950"/>
            <a:chOff x="384" y="252"/>
            <a:chExt cx="5397" cy="4068"/>
          </a:xfrm>
        </p:grpSpPr>
        <p:sp>
          <p:nvSpPr>
            <p:cNvPr id="21512"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1513"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21511"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新</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507FB6F6-6E44-4DF8-8C90-99B3595493CB}" type="slidenum">
              <a:rPr kumimoji="0" lang="ja-JP" altLang="en-US" sz="2000" i="0" smtClean="0"/>
              <a:pPr eaLnBrk="1" hangingPunct="1"/>
              <a:t>25</a:t>
            </a:fld>
            <a:endParaRPr kumimoji="0" lang="en-US" altLang="ja-JP" sz="2000" i="0" smtClean="0"/>
          </a:p>
        </p:txBody>
      </p:sp>
      <p:sp>
        <p:nvSpPr>
          <p:cNvPr id="22531"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基　本　診　療　料</a:t>
            </a:r>
          </a:p>
        </p:txBody>
      </p:sp>
      <p:sp>
        <p:nvSpPr>
          <p:cNvPr id="22532" name="Rectangle 3"/>
          <p:cNvSpPr>
            <a:spLocks noGrp="1" noChangeArrowheads="1"/>
          </p:cNvSpPr>
          <p:nvPr>
            <p:ph type="body" orient="vert" idx="1"/>
          </p:nvPr>
        </p:nvSpPr>
        <p:spPr>
          <a:xfrm>
            <a:off x="609600" y="620713"/>
            <a:ext cx="8534400" cy="6096000"/>
          </a:xfrm>
        </p:spPr>
        <p:txBody>
          <a:bodyPr vert="horz"/>
          <a:lstStyle/>
          <a:p>
            <a:pPr eaLnBrk="1" hangingPunct="1"/>
            <a:r>
              <a:rPr lang="ja-JP" altLang="en-US" smtClean="0"/>
              <a:t>電話再診の場合も算定可</a:t>
            </a:r>
            <a:endParaRPr lang="en-US" altLang="ja-JP" smtClean="0"/>
          </a:p>
          <a:p>
            <a:pPr eaLnBrk="1" hangingPunct="1"/>
            <a:r>
              <a:rPr lang="ja-JP" altLang="en-US" smtClean="0"/>
              <a:t>携帯電話への転送による対応可</a:t>
            </a:r>
            <a:endParaRPr lang="en-US" altLang="ja-JP" smtClean="0"/>
          </a:p>
          <a:p>
            <a:pPr eaLnBrk="1" hangingPunct="1"/>
            <a:r>
              <a:rPr lang="ja-JP" altLang="en-US" smtClean="0"/>
              <a:t>診療所職員が初期対応し、その後医師に連絡することでも可</a:t>
            </a:r>
            <a:endParaRPr lang="en-US" altLang="ja-JP" smtClean="0"/>
          </a:p>
          <a:p>
            <a:pPr eaLnBrk="1" hangingPunct="1"/>
            <a:r>
              <a:rPr lang="ja-JP" altLang="en-US" smtClean="0"/>
              <a:t>電話対応が原則だが、速やかな対応が可能であればメール等でも可（患者の同意必要）</a:t>
            </a:r>
            <a:endParaRPr lang="en-US" altLang="ja-JP" smtClean="0"/>
          </a:p>
          <a:p>
            <a:pPr eaLnBrk="1" hangingPunct="1"/>
            <a:r>
              <a:rPr lang="ja-JP" altLang="en-US" smtClean="0"/>
              <a:t>学会出張時には連携医療機関をお知らせすることも可</a:t>
            </a:r>
            <a:endParaRPr lang="en-US" altLang="ja-JP" smtClean="0"/>
          </a:p>
          <a:p>
            <a:pPr eaLnBrk="1" hangingPunct="1"/>
            <a:r>
              <a:rPr lang="ja-JP" altLang="en-US" smtClean="0"/>
              <a:t>休日・夜間診療所を緊急時の対応施設とすることも可（連絡先等の情報提供必須）</a:t>
            </a:r>
            <a:endParaRPr lang="en-US" altLang="ja-JP" smtClean="0"/>
          </a:p>
          <a:p>
            <a:pPr eaLnBrk="1" hangingPunct="1"/>
            <a:r>
              <a:rPr lang="ja-JP" altLang="en-US" smtClean="0"/>
              <a:t>時間外対応加算３で連携する医療機関で標榜時間が違う場合は、当番となった医療機関の標榜時間で考える</a:t>
            </a:r>
          </a:p>
          <a:p>
            <a:pPr eaLnBrk="1" hangingPunct="1"/>
            <a:endParaRPr lang="ja-JP" altLang="en-US" smtClean="0"/>
          </a:p>
        </p:txBody>
      </p:sp>
      <p:sp>
        <p:nvSpPr>
          <p:cNvPr id="22533"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時間外対応加算留意点</a:t>
            </a:r>
          </a:p>
        </p:txBody>
      </p:sp>
      <p:grpSp>
        <p:nvGrpSpPr>
          <p:cNvPr id="22534" name="Group 5"/>
          <p:cNvGrpSpPr>
            <a:grpSpLocks/>
          </p:cNvGrpSpPr>
          <p:nvPr/>
        </p:nvGrpSpPr>
        <p:grpSpPr bwMode="auto">
          <a:xfrm>
            <a:off x="609600" y="400050"/>
            <a:ext cx="8567738" cy="6457950"/>
            <a:chOff x="384" y="252"/>
            <a:chExt cx="5397" cy="4068"/>
          </a:xfrm>
        </p:grpSpPr>
        <p:sp>
          <p:nvSpPr>
            <p:cNvPr id="22536"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2537"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22535"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新</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番号プレースホルダー 3"/>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CD94FFE3-958F-4CD9-945B-623DFE55374F}" type="slidenum">
              <a:rPr kumimoji="0" lang="ja-JP" altLang="en-US" sz="2000" i="0" smtClean="0"/>
              <a:pPr eaLnBrk="1" hangingPunct="1"/>
              <a:t>26</a:t>
            </a:fld>
            <a:endParaRPr kumimoji="0" lang="en-US" altLang="ja-JP" sz="2000" i="0" smtClean="0"/>
          </a:p>
        </p:txBody>
      </p:sp>
      <p:sp>
        <p:nvSpPr>
          <p:cNvPr id="23555" name="Rectangle 2"/>
          <p:cNvSpPr>
            <a:spLocks noChangeArrowheads="1"/>
          </p:cNvSpPr>
          <p:nvPr/>
        </p:nvSpPr>
        <p:spPr bwMode="auto">
          <a:xfrm>
            <a:off x="2749550" y="3108325"/>
            <a:ext cx="3683000" cy="641350"/>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3600" i="0">
                <a:solidFill>
                  <a:srgbClr val="FFFF00"/>
                </a:solidFill>
              </a:rPr>
              <a:t>医　学　管　理　料</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DCE487AA-2FDF-4867-AB35-82A1C8766F11}" type="slidenum">
              <a:rPr kumimoji="0" lang="ja-JP" altLang="en-US" sz="2000" i="0" smtClean="0"/>
              <a:pPr eaLnBrk="1" hangingPunct="1"/>
              <a:t>27</a:t>
            </a:fld>
            <a:endParaRPr kumimoji="0" lang="en-US" altLang="ja-JP" sz="2000" i="0" smtClean="0"/>
          </a:p>
        </p:txBody>
      </p:sp>
      <p:sp>
        <p:nvSpPr>
          <p:cNvPr id="24579"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医　学　管　理　料</a:t>
            </a:r>
          </a:p>
        </p:txBody>
      </p:sp>
      <p:sp>
        <p:nvSpPr>
          <p:cNvPr id="24580"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算定要件に屋内全面禁煙を追加（届出不要）</a:t>
            </a:r>
          </a:p>
          <a:p>
            <a:pPr lvl="1" eaLnBrk="1" hangingPunct="1"/>
            <a:r>
              <a:rPr lang="ja-JP" altLang="en-US" smtClean="0"/>
              <a:t>悪性腫瘍特異物質治療管理料、小児特定疾患カウンセリング科、小児科療養指導料、外来栄養食事指導料、集団栄養食事指導料、喘息治療管理料、小児悪性腫瘍患者指導管理料、糖尿病合併症管理料、乳幼児育児栄養指導料、生活習慣病管理料、がん治療連携計画策定料、がん治療連携指導料、（他に入院料加算あり）</a:t>
            </a:r>
          </a:p>
          <a:p>
            <a:pPr lvl="1" eaLnBrk="1" hangingPunct="1"/>
            <a:r>
              <a:rPr lang="ja-JP" altLang="en-US" smtClean="0"/>
              <a:t>施設基準</a:t>
            </a:r>
          </a:p>
          <a:p>
            <a:pPr lvl="2" eaLnBrk="1" hangingPunct="1"/>
            <a:r>
              <a:rPr lang="ja-JP" altLang="en-US" smtClean="0"/>
              <a:t>それぞれの施設基準に加え、当該保険医療機関の屋内が禁煙であること</a:t>
            </a:r>
          </a:p>
          <a:p>
            <a:pPr lvl="2" eaLnBrk="1" hangingPunct="1"/>
            <a:r>
              <a:rPr lang="ja-JP" altLang="en-US" smtClean="0"/>
              <a:t>ビル診等の場合は、当該保険医療機関が保有又は借用している部分が禁煙であること</a:t>
            </a:r>
          </a:p>
          <a:p>
            <a:pPr lvl="1" eaLnBrk="1" hangingPunct="1"/>
            <a:r>
              <a:rPr lang="ja-JP" altLang="en-US" smtClean="0"/>
              <a:t>経過措置</a:t>
            </a:r>
            <a:endParaRPr lang="en-US" altLang="ja-JP" smtClean="0"/>
          </a:p>
          <a:p>
            <a:pPr lvl="2" eaLnBrk="1" hangingPunct="1"/>
            <a:r>
              <a:rPr lang="ja-JP" altLang="en-US" smtClean="0"/>
              <a:t>平成２４年６月３０日までは従前の通り算定可能</a:t>
            </a:r>
          </a:p>
        </p:txBody>
      </p:sp>
      <p:sp>
        <p:nvSpPr>
          <p:cNvPr id="24581"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屋内全面禁煙化</a:t>
            </a:r>
          </a:p>
        </p:txBody>
      </p:sp>
      <p:grpSp>
        <p:nvGrpSpPr>
          <p:cNvPr id="24582" name="Group 5"/>
          <p:cNvGrpSpPr>
            <a:grpSpLocks/>
          </p:cNvGrpSpPr>
          <p:nvPr/>
        </p:nvGrpSpPr>
        <p:grpSpPr bwMode="auto">
          <a:xfrm>
            <a:off x="609600" y="400050"/>
            <a:ext cx="8567738" cy="6457950"/>
            <a:chOff x="384" y="252"/>
            <a:chExt cx="5397" cy="4068"/>
          </a:xfrm>
        </p:grpSpPr>
        <p:sp>
          <p:nvSpPr>
            <p:cNvPr id="24584"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4585"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24583"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646778BD-B9FD-4E26-A20C-C36506043332}" type="slidenum">
              <a:rPr kumimoji="0" lang="ja-JP" altLang="en-US" sz="2000" i="0" smtClean="0"/>
              <a:pPr eaLnBrk="1" hangingPunct="1"/>
              <a:t>28</a:t>
            </a:fld>
            <a:endParaRPr kumimoji="0" lang="en-US" altLang="ja-JP" sz="2000" i="0" smtClean="0"/>
          </a:p>
        </p:txBody>
      </p:sp>
      <p:sp>
        <p:nvSpPr>
          <p:cNvPr id="32771"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医　学　管　理　料</a:t>
            </a:r>
          </a:p>
        </p:txBody>
      </p:sp>
      <p:sp>
        <p:nvSpPr>
          <p:cNvPr id="32772"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退院時共同指導料１の加算の新設</a:t>
            </a:r>
            <a:endParaRPr lang="en-US" altLang="ja-JP" smtClean="0"/>
          </a:p>
          <a:p>
            <a:pPr lvl="1" eaLnBrk="1" hangingPunct="1"/>
            <a:r>
              <a:rPr lang="ja-JP" altLang="en-US" smtClean="0"/>
              <a:t>特別管理指導加算（新設）　　　　　　　　２００点</a:t>
            </a:r>
            <a:endParaRPr lang="en-US" altLang="ja-JP" smtClean="0"/>
          </a:p>
          <a:p>
            <a:pPr lvl="2" eaLnBrk="1" hangingPunct="1"/>
            <a:r>
              <a:rPr lang="ja-JP" altLang="en-US" smtClean="0"/>
              <a:t>特別な管理が必要な者</a:t>
            </a:r>
            <a:endParaRPr lang="en-US" altLang="ja-JP" smtClean="0"/>
          </a:p>
          <a:p>
            <a:pPr lvl="3" eaLnBrk="1" hangingPunct="1"/>
            <a:r>
              <a:rPr lang="ja-JP" altLang="en-US" smtClean="0"/>
              <a:t>在宅悪性腫瘍患者指導管理若しくは在宅気管切開患者指導管理を受けている状態にある者又は気管カニューレ若しくは留置カテーテルを使用している状態にある者</a:t>
            </a:r>
          </a:p>
          <a:p>
            <a:pPr lvl="3" eaLnBrk="1" hangingPunct="1"/>
            <a:r>
              <a:rPr lang="ja-JP" altLang="en-US" smtClean="0"/>
              <a:t>在宅自己腹膜灌流指導管理、在宅血液透析指導管理、在宅酸素療法指導管理、在宅中心静脈栄養法指導管理、在宅成分栄養経管栄養法指導管理、在宅自己導尿指導管理、在宅人工呼吸指導管理、在宅持続陽圧呼吸療法指導管理、在宅自己疼痛管理指導管理又は在宅肺高血圧症患者指導管理を受けている状態にある者</a:t>
            </a:r>
          </a:p>
          <a:p>
            <a:pPr lvl="3" eaLnBrk="1" hangingPunct="1"/>
            <a:r>
              <a:rPr lang="ja-JP" altLang="en-US" smtClean="0"/>
              <a:t>人工肛門又は人工膀胱を設置している状態にある者</a:t>
            </a:r>
          </a:p>
          <a:p>
            <a:pPr lvl="3" eaLnBrk="1" hangingPunct="1"/>
            <a:r>
              <a:rPr lang="ja-JP" altLang="en-US" smtClean="0"/>
              <a:t>真皮を越える褥瘡の状態にある者</a:t>
            </a:r>
          </a:p>
          <a:p>
            <a:pPr lvl="3" eaLnBrk="1" hangingPunct="1"/>
            <a:r>
              <a:rPr lang="ja-JP" altLang="en-US" smtClean="0"/>
              <a:t>在宅患者訪問点滴注射管理指導料を算定している者</a:t>
            </a:r>
            <a:endParaRPr lang="en-US" altLang="ja-JP" smtClean="0"/>
          </a:p>
          <a:p>
            <a:pPr lvl="3" eaLnBrk="1" hangingPunct="1"/>
            <a:endParaRPr lang="en-US" altLang="ja-JP" smtClean="0"/>
          </a:p>
          <a:p>
            <a:pPr lvl="1" eaLnBrk="1" hangingPunct="1"/>
            <a:r>
              <a:rPr lang="ja-JP" altLang="en-US" smtClean="0"/>
              <a:t>入院中２回に限り算定</a:t>
            </a:r>
          </a:p>
        </p:txBody>
      </p:sp>
      <p:sp>
        <p:nvSpPr>
          <p:cNvPr id="32773"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退院時共同指導料の再編</a:t>
            </a:r>
          </a:p>
        </p:txBody>
      </p:sp>
      <p:grpSp>
        <p:nvGrpSpPr>
          <p:cNvPr id="32774" name="Group 5"/>
          <p:cNvGrpSpPr>
            <a:grpSpLocks/>
          </p:cNvGrpSpPr>
          <p:nvPr/>
        </p:nvGrpSpPr>
        <p:grpSpPr bwMode="auto">
          <a:xfrm>
            <a:off x="609600" y="400050"/>
            <a:ext cx="8567738" cy="6457950"/>
            <a:chOff x="384" y="252"/>
            <a:chExt cx="5397" cy="4068"/>
          </a:xfrm>
        </p:grpSpPr>
        <p:sp>
          <p:nvSpPr>
            <p:cNvPr id="32776"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2777"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32775"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新</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345C2071-5425-42B9-ADC9-65291782AEBE}" type="slidenum">
              <a:rPr kumimoji="0" lang="ja-JP" altLang="en-US" sz="2000" i="0" smtClean="0"/>
              <a:pPr eaLnBrk="1" hangingPunct="1"/>
              <a:t>29</a:t>
            </a:fld>
            <a:endParaRPr kumimoji="0" lang="en-US" altLang="ja-JP" sz="2000" i="0" smtClean="0"/>
          </a:p>
        </p:txBody>
      </p:sp>
      <p:sp>
        <p:nvSpPr>
          <p:cNvPr id="33795"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医　学　管　理　料</a:t>
            </a:r>
          </a:p>
        </p:txBody>
      </p:sp>
      <p:sp>
        <p:nvSpPr>
          <p:cNvPr id="33796"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dirty="0" smtClean="0"/>
              <a:t>退院時共同指導料２の算定対象拡大</a:t>
            </a:r>
            <a:endParaRPr lang="en-US" altLang="ja-JP" dirty="0" smtClean="0"/>
          </a:p>
          <a:p>
            <a:pPr lvl="1" eaLnBrk="1" hangingPunct="1">
              <a:buFont typeface="Wingdings 3" pitchFamily="18" charset="2"/>
              <a:buNone/>
            </a:pPr>
            <a:endParaRPr lang="en-US" altLang="ja-JP" dirty="0" smtClean="0"/>
          </a:p>
          <a:p>
            <a:pPr lvl="1" eaLnBrk="1" hangingPunct="1"/>
            <a:r>
              <a:rPr lang="ja-JP" altLang="en-US" dirty="0" smtClean="0"/>
              <a:t>当該患者の退院後の在宅療養を担う保険医療機関の医師、若しくは</a:t>
            </a:r>
            <a:r>
              <a:rPr lang="ja-JP" altLang="en-US" i="1" u="sng" dirty="0" smtClean="0"/>
              <a:t>当該保険医の指示を受けた看護師、又は訪問看護ステーションの看護師と</a:t>
            </a:r>
            <a:r>
              <a:rPr lang="ja-JP" altLang="en-US" dirty="0" smtClean="0"/>
              <a:t>共同して行った場合に算定</a:t>
            </a:r>
            <a:endParaRPr lang="en-US" altLang="ja-JP" dirty="0" smtClean="0"/>
          </a:p>
          <a:p>
            <a:pPr lvl="1" eaLnBrk="1" hangingPunct="1"/>
            <a:endParaRPr lang="en-US" altLang="ja-JP" dirty="0" smtClean="0"/>
          </a:p>
          <a:p>
            <a:pPr lvl="1" eaLnBrk="1" hangingPunct="1"/>
            <a:r>
              <a:rPr lang="ja-JP" altLang="en-US" dirty="0" smtClean="0"/>
              <a:t>複合型サービス事業所においても。都道府県の訪問看護ステーションの事業所の指定を受けていれば算定可</a:t>
            </a:r>
            <a:endParaRPr lang="en-US" altLang="ja-JP" dirty="0" smtClean="0"/>
          </a:p>
          <a:p>
            <a:pPr eaLnBrk="1" hangingPunct="1"/>
            <a:endParaRPr lang="ja-JP" altLang="en-US" dirty="0" smtClean="0"/>
          </a:p>
        </p:txBody>
      </p:sp>
      <p:sp>
        <p:nvSpPr>
          <p:cNvPr id="33797"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退院時共同指導料の再編</a:t>
            </a:r>
          </a:p>
        </p:txBody>
      </p:sp>
      <p:grpSp>
        <p:nvGrpSpPr>
          <p:cNvPr id="33798" name="Group 5"/>
          <p:cNvGrpSpPr>
            <a:grpSpLocks/>
          </p:cNvGrpSpPr>
          <p:nvPr/>
        </p:nvGrpSpPr>
        <p:grpSpPr bwMode="auto">
          <a:xfrm>
            <a:off x="609600" y="400050"/>
            <a:ext cx="8567738" cy="6457950"/>
            <a:chOff x="384" y="252"/>
            <a:chExt cx="5397" cy="4068"/>
          </a:xfrm>
        </p:grpSpPr>
        <p:sp>
          <p:nvSpPr>
            <p:cNvPr id="33800"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3801"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33799"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223E1C5-040E-4897-B852-D69BA28D7FF9}" type="slidenum">
              <a:rPr lang="en-US" altLang="ja-JP" sz="1800" smtClean="0"/>
              <a:pPr eaLnBrk="1" hangingPunct="1"/>
              <a:t>3</a:t>
            </a:fld>
            <a:endParaRPr lang="en-US" altLang="ja-JP" sz="1800" smtClean="0"/>
          </a:p>
        </p:txBody>
      </p:sp>
      <p:sp>
        <p:nvSpPr>
          <p:cNvPr id="9219" name="Rectangle 2"/>
          <p:cNvSpPr>
            <a:spLocks noGrp="1" noChangeArrowheads="1"/>
          </p:cNvSpPr>
          <p:nvPr>
            <p:ph type="title" orient="vert"/>
          </p:nvPr>
        </p:nvSpPr>
        <p:spPr>
          <a:xfrm>
            <a:off x="-36513" y="796925"/>
            <a:ext cx="762001" cy="5756275"/>
          </a:xfrm>
        </p:spPr>
        <p:txBody>
          <a:bodyPr/>
          <a:lstStyle/>
          <a:p>
            <a:pPr algn="ctr" eaLnBrk="1" hangingPunct="1"/>
            <a:r>
              <a:rPr lang="ja-JP" altLang="en-US" sz="3200" dirty="0" smtClean="0">
                <a:solidFill>
                  <a:srgbClr val="FFFF66"/>
                </a:solidFill>
              </a:rPr>
              <a:t>診療所経営戦略</a:t>
            </a:r>
          </a:p>
        </p:txBody>
      </p:sp>
      <p:sp>
        <p:nvSpPr>
          <p:cNvPr id="9220" name="Rectangle 3"/>
          <p:cNvSpPr>
            <a:spLocks noGrp="1" noChangeArrowheads="1"/>
          </p:cNvSpPr>
          <p:nvPr>
            <p:ph type="body" orient="vert" idx="1"/>
          </p:nvPr>
        </p:nvSpPr>
        <p:spPr>
          <a:xfrm>
            <a:off x="755650" y="701675"/>
            <a:ext cx="8388350" cy="5927725"/>
          </a:xfrm>
        </p:spPr>
        <p:txBody>
          <a:bodyPr vert="horz"/>
          <a:lstStyle/>
          <a:p>
            <a:pPr eaLnBrk="1" hangingPunct="1"/>
            <a:r>
              <a:rPr lang="ja-JP" altLang="en-US" sz="2800" dirty="0" smtClean="0">
                <a:latin typeface="+mj-ea"/>
                <a:ea typeface="+mj-ea"/>
              </a:rPr>
              <a:t>医科における重点配分（４７００億円）</a:t>
            </a:r>
          </a:p>
          <a:p>
            <a:pPr lvl="1" eaLnBrk="1" hangingPunct="1"/>
            <a:r>
              <a:rPr lang="en-US" altLang="ja-JP" sz="2400" dirty="0" smtClean="0">
                <a:latin typeface="+mj-ea"/>
                <a:ea typeface="+mj-ea"/>
              </a:rPr>
              <a:t>Ⅰ </a:t>
            </a:r>
            <a:r>
              <a:rPr lang="ja-JP" altLang="en-US" sz="2400" dirty="0" smtClean="0">
                <a:latin typeface="+mj-ea"/>
                <a:ea typeface="+mj-ea"/>
              </a:rPr>
              <a:t>負担の大きな医療従事者の負担軽減</a:t>
            </a:r>
          </a:p>
          <a:p>
            <a:pPr lvl="2" eaLnBrk="1" hangingPunct="1"/>
            <a:r>
              <a:rPr lang="ja-JP" altLang="en-US" sz="2000" dirty="0" smtClean="0">
                <a:latin typeface="+mj-ea"/>
                <a:ea typeface="+mj-ea"/>
              </a:rPr>
              <a:t>今後とも急性期医療等を適切に提供し続けるため、病院勤務医をはじめとした医療従事者の負担軽減を講じる（１２００億円）</a:t>
            </a:r>
            <a:endParaRPr lang="ja-JP" altLang="en-US" sz="2800" dirty="0" smtClean="0">
              <a:latin typeface="+mj-ea"/>
              <a:ea typeface="+mj-ea"/>
            </a:endParaRPr>
          </a:p>
          <a:p>
            <a:pPr lvl="1" eaLnBrk="1" hangingPunct="1"/>
            <a:r>
              <a:rPr lang="en-US" altLang="ja-JP" sz="2400" dirty="0" smtClean="0">
                <a:latin typeface="+mj-ea"/>
                <a:ea typeface="+mj-ea"/>
              </a:rPr>
              <a:t>Ⅱ </a:t>
            </a:r>
            <a:r>
              <a:rPr lang="ja-JP" altLang="en-US" sz="2400" dirty="0" smtClean="0">
                <a:latin typeface="+mj-ea"/>
                <a:ea typeface="+mj-ea"/>
              </a:rPr>
              <a:t>医療と介護等との機能分化や円滑な連携、在宅医療の充実</a:t>
            </a:r>
          </a:p>
          <a:p>
            <a:pPr lvl="2" eaLnBrk="1" hangingPunct="1"/>
            <a:r>
              <a:rPr lang="ja-JP" altLang="en-US" sz="2000" dirty="0" smtClean="0">
                <a:latin typeface="+mj-ea"/>
                <a:ea typeface="+mj-ea"/>
              </a:rPr>
              <a:t>今回改定は、医療と介護との同時改定であり、超高齢社会に向けて、急性期から在宅、介護まで切れ目のない包括的なサービスを提供する（１５００億円）</a:t>
            </a:r>
            <a:endParaRPr lang="ja-JP" altLang="en-US" sz="2800" dirty="0" smtClean="0">
              <a:latin typeface="+mj-ea"/>
              <a:ea typeface="+mj-ea"/>
            </a:endParaRPr>
          </a:p>
          <a:p>
            <a:pPr lvl="1" eaLnBrk="1" hangingPunct="1"/>
            <a:r>
              <a:rPr lang="en-US" altLang="ja-JP" sz="2400" dirty="0" smtClean="0">
                <a:latin typeface="+mj-ea"/>
                <a:ea typeface="+mj-ea"/>
              </a:rPr>
              <a:t>Ⅲ </a:t>
            </a:r>
            <a:r>
              <a:rPr lang="ja-JP" altLang="en-US" sz="2400" dirty="0" smtClean="0">
                <a:latin typeface="+mj-ea"/>
                <a:ea typeface="+mj-ea"/>
              </a:rPr>
              <a:t>がん治療、認知症治療などの医療技術の進歩の促進と導入</a:t>
            </a:r>
          </a:p>
          <a:p>
            <a:pPr lvl="2" eaLnBrk="1" hangingPunct="1"/>
            <a:r>
              <a:rPr lang="ja-JP" altLang="en-US" sz="2000" dirty="0" smtClean="0">
                <a:latin typeface="+mj-ea"/>
                <a:ea typeface="+mj-ea"/>
              </a:rPr>
              <a:t>日々進化する医療技術を遅滞なく国民皆が受けることができるよう、医療技術の進歩の促進と導入に取り組む（２０００億円）</a:t>
            </a:r>
          </a:p>
          <a:p>
            <a:pPr eaLnBrk="1" hangingPunct="1"/>
            <a:r>
              <a:rPr lang="ja-JP" altLang="en-US" sz="2800" dirty="0" smtClean="0">
                <a:latin typeface="+mj-ea"/>
                <a:ea typeface="+mj-ea"/>
              </a:rPr>
              <a:t>歯科における重点配分（５００億円）</a:t>
            </a:r>
          </a:p>
          <a:p>
            <a:pPr eaLnBrk="1" hangingPunct="1"/>
            <a:r>
              <a:rPr lang="ja-JP" altLang="en-US" sz="2800" dirty="0" smtClean="0">
                <a:latin typeface="+mj-ea"/>
                <a:ea typeface="+mj-ea"/>
              </a:rPr>
              <a:t>調剤における重点配分（３００億円）</a:t>
            </a:r>
            <a:endParaRPr lang="ja-JP" altLang="en-US" sz="2000" dirty="0" smtClean="0">
              <a:latin typeface="+mj-ea"/>
              <a:ea typeface="+mj-ea"/>
            </a:endParaRPr>
          </a:p>
        </p:txBody>
      </p:sp>
      <p:sp>
        <p:nvSpPr>
          <p:cNvPr id="9221" name="Text Box 4"/>
          <p:cNvSpPr txBox="1">
            <a:spLocks noChangeArrowheads="1"/>
          </p:cNvSpPr>
          <p:nvPr/>
        </p:nvSpPr>
        <p:spPr bwMode="auto">
          <a:xfrm>
            <a:off x="755650" y="0"/>
            <a:ext cx="83883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4000" i="0" dirty="0">
                <a:solidFill>
                  <a:srgbClr val="FFFF00"/>
                </a:solidFill>
              </a:rPr>
              <a:t>平成２４年度診療報酬改定率</a:t>
            </a:r>
          </a:p>
        </p:txBody>
      </p:sp>
      <p:grpSp>
        <p:nvGrpSpPr>
          <p:cNvPr id="9222" name="Group 5"/>
          <p:cNvGrpSpPr>
            <a:grpSpLocks/>
          </p:cNvGrpSpPr>
          <p:nvPr/>
        </p:nvGrpSpPr>
        <p:grpSpPr bwMode="auto">
          <a:xfrm>
            <a:off x="684213" y="400050"/>
            <a:ext cx="8434387" cy="6457950"/>
            <a:chOff x="431" y="252"/>
            <a:chExt cx="5313" cy="4068"/>
          </a:xfrm>
        </p:grpSpPr>
        <p:sp>
          <p:nvSpPr>
            <p:cNvPr id="9223" name="Line 6"/>
            <p:cNvSpPr>
              <a:spLocks noChangeShapeType="1"/>
            </p:cNvSpPr>
            <p:nvPr/>
          </p:nvSpPr>
          <p:spPr bwMode="auto">
            <a:xfrm>
              <a:off x="460" y="436"/>
              <a:ext cx="5284" cy="0"/>
            </a:xfrm>
            <a:prstGeom prst="line">
              <a:avLst/>
            </a:prstGeom>
            <a:noFill/>
            <a:ln w="88900" cmpd="dbl">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9224" name="Line 7"/>
            <p:cNvSpPr>
              <a:spLocks noChangeShapeType="1"/>
            </p:cNvSpPr>
            <p:nvPr/>
          </p:nvSpPr>
          <p:spPr bwMode="auto">
            <a:xfrm rot="5400000">
              <a:off x="-1603" y="2286"/>
              <a:ext cx="4068" cy="0"/>
            </a:xfrm>
            <a:prstGeom prst="line">
              <a:avLst/>
            </a:prstGeom>
            <a:noFill/>
            <a:ln w="88900" cmpd="dbl">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167009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番号プレースホルダー 3"/>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01DAEB49-5AFA-47C3-93E8-BDF1CFC2B20E}" type="slidenum">
              <a:rPr kumimoji="0" lang="ja-JP" altLang="en-US" sz="2000" i="0" smtClean="0"/>
              <a:pPr eaLnBrk="1" hangingPunct="1"/>
              <a:t>30</a:t>
            </a:fld>
            <a:endParaRPr kumimoji="0" lang="en-US" altLang="ja-JP" sz="2000" i="0" smtClean="0"/>
          </a:p>
        </p:txBody>
      </p:sp>
      <p:sp>
        <p:nvSpPr>
          <p:cNvPr id="56323" name="Rectangle 2"/>
          <p:cNvSpPr>
            <a:spLocks noChangeArrowheads="1"/>
          </p:cNvSpPr>
          <p:nvPr/>
        </p:nvSpPr>
        <p:spPr bwMode="auto">
          <a:xfrm>
            <a:off x="2749550" y="3108325"/>
            <a:ext cx="3683000" cy="641350"/>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3600" i="0">
                <a:solidFill>
                  <a:srgbClr val="FFFF00"/>
                </a:solidFill>
              </a:rPr>
              <a:t>在　宅　医　療　料</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94930E47-7BA6-461C-81E3-CC0FEA33B35F}" type="slidenum">
              <a:rPr kumimoji="0" lang="ja-JP" altLang="en-US" sz="2000" i="0" smtClean="0"/>
              <a:pPr eaLnBrk="1" hangingPunct="1"/>
              <a:t>31</a:t>
            </a:fld>
            <a:endParaRPr kumimoji="0" lang="en-US" altLang="ja-JP" sz="2000" i="0" smtClean="0"/>
          </a:p>
        </p:txBody>
      </p:sp>
      <p:sp>
        <p:nvSpPr>
          <p:cNvPr id="57347" name="Rectangle 2"/>
          <p:cNvSpPr>
            <a:spLocks noGrp="1" noChangeArrowheads="1"/>
          </p:cNvSpPr>
          <p:nvPr>
            <p:ph type="title"/>
          </p:nvPr>
        </p:nvSpPr>
        <p:spPr>
          <a:xfrm>
            <a:off x="685800" y="44450"/>
            <a:ext cx="8458200" cy="576263"/>
          </a:xfrm>
        </p:spPr>
        <p:txBody>
          <a:bodyPr/>
          <a:lstStyle/>
          <a:p>
            <a:pPr eaLnBrk="1" hangingPunct="1"/>
            <a:r>
              <a:rPr lang="ja-JP" altLang="en-US" sz="3200" smtClean="0">
                <a:solidFill>
                  <a:srgbClr val="FFFF66"/>
                </a:solidFill>
              </a:rPr>
              <a:t>機能を強化した在宅療養支援診療所・病院</a:t>
            </a:r>
          </a:p>
        </p:txBody>
      </p:sp>
      <p:sp>
        <p:nvSpPr>
          <p:cNvPr id="57348" name="Rectangle 3"/>
          <p:cNvSpPr>
            <a:spLocks noGrp="1" noChangeArrowheads="1"/>
          </p:cNvSpPr>
          <p:nvPr>
            <p:ph type="body" idx="1"/>
          </p:nvPr>
        </p:nvSpPr>
        <p:spPr>
          <a:xfrm>
            <a:off x="685800" y="692150"/>
            <a:ext cx="8458200" cy="5949950"/>
          </a:xfrm>
        </p:spPr>
        <p:txBody>
          <a:bodyPr/>
          <a:lstStyle/>
          <a:p>
            <a:pPr eaLnBrk="1" hangingPunct="1"/>
            <a:r>
              <a:rPr lang="ja-JP" altLang="en-US" dirty="0" smtClean="0"/>
              <a:t>施設基準</a:t>
            </a:r>
            <a:endParaRPr lang="ja-JP" altLang="en-US" sz="2000" dirty="0" smtClean="0"/>
          </a:p>
          <a:p>
            <a:pPr lvl="1" eaLnBrk="1" hangingPunct="1"/>
            <a:r>
              <a:rPr lang="ja-JP" altLang="en-US" dirty="0" smtClean="0"/>
              <a:t>① 従前の要件（次ページ参照）に以下を追加</a:t>
            </a:r>
          </a:p>
          <a:p>
            <a:pPr lvl="2" eaLnBrk="1" hangingPunct="1"/>
            <a:r>
              <a:rPr lang="ja-JP" altLang="en-US" sz="2400" dirty="0" smtClean="0"/>
              <a:t>所属する常勤医師３名</a:t>
            </a:r>
            <a:r>
              <a:rPr lang="ja-JP" altLang="en-US" sz="2400" dirty="0" smtClean="0"/>
              <a:t>以上</a:t>
            </a:r>
            <a:endParaRPr lang="ja-JP" altLang="en-US" sz="2400" dirty="0" smtClean="0"/>
          </a:p>
          <a:p>
            <a:pPr lvl="2" eaLnBrk="1" hangingPunct="1"/>
            <a:r>
              <a:rPr lang="ja-JP" altLang="en-US" sz="2400" dirty="0" smtClean="0"/>
              <a:t>過去１年間の緊急の往診実績５件以上</a:t>
            </a:r>
          </a:p>
          <a:p>
            <a:pPr lvl="2" eaLnBrk="1" hangingPunct="1"/>
            <a:r>
              <a:rPr lang="ja-JP" altLang="en-US" sz="2400" dirty="0" smtClean="0"/>
              <a:t>過去１年間の看取り実績２件以上</a:t>
            </a:r>
          </a:p>
          <a:p>
            <a:pPr lvl="1" eaLnBrk="1" hangingPunct="1"/>
            <a:endParaRPr lang="ja-JP" altLang="en-US" sz="800" dirty="0" smtClean="0"/>
          </a:p>
          <a:p>
            <a:pPr lvl="1" eaLnBrk="1" hangingPunct="1"/>
            <a:r>
              <a:rPr lang="ja-JP" altLang="en-US" dirty="0" smtClean="0"/>
              <a:t>② 複数の医療機関が連携し①の要件を満たすことも可</a:t>
            </a:r>
          </a:p>
          <a:p>
            <a:pPr lvl="2" eaLnBrk="1" hangingPunct="1"/>
            <a:r>
              <a:rPr lang="ja-JP" altLang="en-US" dirty="0" smtClean="0"/>
              <a:t>その場合は、以下の要件を満たす</a:t>
            </a:r>
          </a:p>
          <a:p>
            <a:pPr lvl="3" eaLnBrk="1" hangingPunct="1"/>
            <a:r>
              <a:rPr lang="ja-JP" altLang="en-US" sz="2400" dirty="0" smtClean="0"/>
              <a:t>患者からの緊急時の連絡先の一元化</a:t>
            </a:r>
          </a:p>
          <a:p>
            <a:pPr lvl="3" eaLnBrk="1" hangingPunct="1"/>
            <a:r>
              <a:rPr lang="ja-JP" altLang="en-US" sz="2400" dirty="0" smtClean="0"/>
              <a:t>連携医療機関間で月１回以上の定期的なカンファレンスを実施し患者の診療情報の共有を図る</a:t>
            </a:r>
          </a:p>
          <a:p>
            <a:pPr lvl="3" eaLnBrk="1" hangingPunct="1"/>
            <a:r>
              <a:rPr lang="ja-JP" altLang="en-US" sz="2400" dirty="0" smtClean="0"/>
              <a:t>連携する医療機関数は１０未満</a:t>
            </a:r>
          </a:p>
          <a:p>
            <a:pPr lvl="3" eaLnBrk="1" hangingPunct="1"/>
            <a:r>
              <a:rPr lang="ja-JP" altLang="en-US" sz="2400" dirty="0" smtClean="0"/>
              <a:t>連携に入れる病院は２００床未満</a:t>
            </a:r>
          </a:p>
        </p:txBody>
      </p:sp>
      <p:grpSp>
        <p:nvGrpSpPr>
          <p:cNvPr id="57349" name="Group 4"/>
          <p:cNvGrpSpPr>
            <a:grpSpLocks/>
          </p:cNvGrpSpPr>
          <p:nvPr/>
        </p:nvGrpSpPr>
        <p:grpSpPr bwMode="auto">
          <a:xfrm>
            <a:off x="684213" y="400050"/>
            <a:ext cx="8434387" cy="6457950"/>
            <a:chOff x="431" y="252"/>
            <a:chExt cx="5313" cy="4068"/>
          </a:xfrm>
        </p:grpSpPr>
        <p:sp>
          <p:nvSpPr>
            <p:cNvPr id="57352" name="Line 5"/>
            <p:cNvSpPr>
              <a:spLocks noChangeShapeType="1"/>
            </p:cNvSpPr>
            <p:nvPr/>
          </p:nvSpPr>
          <p:spPr bwMode="auto">
            <a:xfrm>
              <a:off x="460" y="436"/>
              <a:ext cx="5284" cy="0"/>
            </a:xfrm>
            <a:prstGeom prst="line">
              <a:avLst/>
            </a:prstGeom>
            <a:noFill/>
            <a:ln w="88900" cmpd="dbl">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57353" name="Line 6"/>
            <p:cNvSpPr>
              <a:spLocks noChangeShapeType="1"/>
            </p:cNvSpPr>
            <p:nvPr/>
          </p:nvSpPr>
          <p:spPr bwMode="auto">
            <a:xfrm rot="5400000">
              <a:off x="-1603" y="2286"/>
              <a:ext cx="4068" cy="0"/>
            </a:xfrm>
            <a:prstGeom prst="line">
              <a:avLst/>
            </a:prstGeom>
            <a:noFill/>
            <a:ln w="88900" cmpd="dbl">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57350" name="Rectangle 7"/>
          <p:cNvSpPr>
            <a:spLocks noChangeArrowheads="1"/>
          </p:cNvSpPr>
          <p:nvPr/>
        </p:nvSpPr>
        <p:spPr bwMode="auto">
          <a:xfrm>
            <a:off x="-36513" y="796925"/>
            <a:ext cx="762001" cy="545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spcBef>
                <a:spcPct val="0"/>
              </a:spcBef>
            </a:pPr>
            <a:r>
              <a:rPr lang="ja-JP" altLang="en-US" sz="3200" i="0">
                <a:solidFill>
                  <a:srgbClr val="FFFF66"/>
                </a:solidFill>
              </a:rPr>
              <a:t>在 宅 医 療 料</a:t>
            </a:r>
          </a:p>
        </p:txBody>
      </p:sp>
      <p:sp>
        <p:nvSpPr>
          <p:cNvPr id="57351"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6510DBE0-CC6C-4809-91AF-0AFB8DD53DD5}" type="slidenum">
              <a:rPr kumimoji="0" lang="ja-JP" altLang="en-US" sz="2000" i="0" smtClean="0"/>
              <a:pPr eaLnBrk="1" hangingPunct="1"/>
              <a:t>32</a:t>
            </a:fld>
            <a:endParaRPr kumimoji="0" lang="en-US" altLang="ja-JP" sz="2000" i="0" smtClean="0"/>
          </a:p>
        </p:txBody>
      </p:sp>
      <p:sp>
        <p:nvSpPr>
          <p:cNvPr id="58371" name="Rectangle 2"/>
          <p:cNvSpPr>
            <a:spLocks noGrp="1" noChangeArrowheads="1"/>
          </p:cNvSpPr>
          <p:nvPr>
            <p:ph type="title"/>
          </p:nvPr>
        </p:nvSpPr>
        <p:spPr>
          <a:xfrm>
            <a:off x="685800" y="44450"/>
            <a:ext cx="8458200" cy="576263"/>
          </a:xfrm>
        </p:spPr>
        <p:txBody>
          <a:bodyPr/>
          <a:lstStyle/>
          <a:p>
            <a:pPr eaLnBrk="1" hangingPunct="1"/>
            <a:r>
              <a:rPr lang="ja-JP" altLang="en-US" sz="3200" smtClean="0">
                <a:solidFill>
                  <a:srgbClr val="FFFF66"/>
                </a:solidFill>
              </a:rPr>
              <a:t>機能を強化した在宅療養支援診療所・病院</a:t>
            </a:r>
          </a:p>
        </p:txBody>
      </p:sp>
      <p:sp>
        <p:nvSpPr>
          <p:cNvPr id="58372" name="Rectangle 3"/>
          <p:cNvSpPr>
            <a:spLocks noGrp="1" noChangeArrowheads="1"/>
          </p:cNvSpPr>
          <p:nvPr>
            <p:ph type="body" idx="1"/>
          </p:nvPr>
        </p:nvSpPr>
        <p:spPr>
          <a:xfrm>
            <a:off x="685800" y="692150"/>
            <a:ext cx="8458200" cy="5949950"/>
          </a:xfrm>
        </p:spPr>
        <p:txBody>
          <a:bodyPr/>
          <a:lstStyle/>
          <a:p>
            <a:pPr eaLnBrk="1" hangingPunct="1"/>
            <a:r>
              <a:rPr lang="ja-JP" altLang="en-US" smtClean="0"/>
              <a:t>従来の施設基準</a:t>
            </a:r>
            <a:endParaRPr lang="ja-JP" altLang="en-US" sz="2000" smtClean="0"/>
          </a:p>
          <a:p>
            <a:pPr lvl="1" eaLnBrk="1" hangingPunct="1"/>
            <a:r>
              <a:rPr lang="ja-JP" altLang="en-US" smtClean="0"/>
              <a:t>２４時間連絡が取れる担当者の連絡先を患者に周知</a:t>
            </a:r>
            <a:endParaRPr lang="en-US" altLang="ja-JP" smtClean="0"/>
          </a:p>
          <a:p>
            <a:pPr lvl="1" eaLnBrk="1" hangingPunct="1"/>
            <a:r>
              <a:rPr lang="ja-JP" altLang="en-US" smtClean="0"/>
              <a:t>２４時間往診が可能な体制確保</a:t>
            </a:r>
            <a:endParaRPr lang="en-US" altLang="ja-JP" smtClean="0"/>
          </a:p>
          <a:p>
            <a:pPr lvl="1" eaLnBrk="1" hangingPunct="1"/>
            <a:r>
              <a:rPr lang="ja-JP" altLang="en-US" smtClean="0"/>
              <a:t>２４時間訪問看護の提供が可能な体制確保（連携可）</a:t>
            </a:r>
            <a:endParaRPr lang="en-US" altLang="ja-JP" smtClean="0"/>
          </a:p>
          <a:p>
            <a:pPr lvl="1" eaLnBrk="1" hangingPunct="1"/>
            <a:r>
              <a:rPr lang="ja-JP" altLang="en-US" smtClean="0"/>
              <a:t>緊急時の入院先を確保（連携可）</a:t>
            </a:r>
            <a:endParaRPr lang="en-US" altLang="ja-JP" smtClean="0"/>
          </a:p>
          <a:p>
            <a:pPr eaLnBrk="1" hangingPunct="1"/>
            <a:endParaRPr lang="en-US" altLang="ja-JP" sz="800" smtClean="0"/>
          </a:p>
          <a:p>
            <a:pPr eaLnBrk="1" hangingPunct="1"/>
            <a:r>
              <a:rPr lang="ja-JP" altLang="en-US" smtClean="0"/>
              <a:t>届出の留意事項</a:t>
            </a:r>
          </a:p>
          <a:p>
            <a:pPr lvl="1" eaLnBrk="1" hangingPunct="1"/>
            <a:r>
              <a:rPr lang="ja-JP" altLang="en-US" smtClean="0"/>
              <a:t>別添２の様式</a:t>
            </a:r>
            <a:r>
              <a:rPr lang="en-US" altLang="ja-JP" smtClean="0"/>
              <a:t>11</a:t>
            </a:r>
            <a:r>
              <a:rPr lang="ja-JP" altLang="en-US" smtClean="0"/>
              <a:t>と様式</a:t>
            </a:r>
            <a:r>
              <a:rPr lang="en-US" altLang="ja-JP" smtClean="0"/>
              <a:t>11</a:t>
            </a:r>
            <a:r>
              <a:rPr lang="ja-JP" altLang="en-US" smtClean="0"/>
              <a:t>の３（単独）または様式</a:t>
            </a:r>
            <a:r>
              <a:rPr lang="en-US" altLang="ja-JP" smtClean="0"/>
              <a:t>11</a:t>
            </a:r>
            <a:r>
              <a:rPr lang="ja-JP" altLang="en-US" smtClean="0"/>
              <a:t>の４（連携）を使用</a:t>
            </a:r>
            <a:endParaRPr lang="en-US" altLang="ja-JP" smtClean="0"/>
          </a:p>
          <a:p>
            <a:pPr lvl="1" eaLnBrk="1" hangingPunct="1"/>
            <a:endParaRPr lang="en-US" altLang="ja-JP" sz="800" smtClean="0"/>
          </a:p>
          <a:p>
            <a:pPr eaLnBrk="1" hangingPunct="1"/>
            <a:r>
              <a:rPr lang="ja-JP" altLang="en-US" smtClean="0"/>
              <a:t>情報提供に関する規定の明文化</a:t>
            </a:r>
            <a:endParaRPr lang="en-US" altLang="ja-JP" smtClean="0"/>
          </a:p>
          <a:p>
            <a:pPr lvl="1"/>
            <a:r>
              <a:rPr lang="ja-JP" altLang="en-US" smtClean="0"/>
              <a:t>他の保険医療機関又は訪問看護ステーション（いずれも特別の関係含む）と連携する場合には、当該患者の診療情報の提供の費用は各所定点数に含まれ別に算定できない</a:t>
            </a:r>
          </a:p>
        </p:txBody>
      </p:sp>
      <p:grpSp>
        <p:nvGrpSpPr>
          <p:cNvPr id="58373" name="Group 4"/>
          <p:cNvGrpSpPr>
            <a:grpSpLocks/>
          </p:cNvGrpSpPr>
          <p:nvPr/>
        </p:nvGrpSpPr>
        <p:grpSpPr bwMode="auto">
          <a:xfrm>
            <a:off x="684213" y="400050"/>
            <a:ext cx="8434387" cy="6457950"/>
            <a:chOff x="431" y="252"/>
            <a:chExt cx="5313" cy="4068"/>
          </a:xfrm>
        </p:grpSpPr>
        <p:sp>
          <p:nvSpPr>
            <p:cNvPr id="58376" name="Line 5"/>
            <p:cNvSpPr>
              <a:spLocks noChangeShapeType="1"/>
            </p:cNvSpPr>
            <p:nvPr/>
          </p:nvSpPr>
          <p:spPr bwMode="auto">
            <a:xfrm>
              <a:off x="460" y="436"/>
              <a:ext cx="5284" cy="0"/>
            </a:xfrm>
            <a:prstGeom prst="line">
              <a:avLst/>
            </a:prstGeom>
            <a:noFill/>
            <a:ln w="88900" cmpd="dbl">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58377" name="Line 6"/>
            <p:cNvSpPr>
              <a:spLocks noChangeShapeType="1"/>
            </p:cNvSpPr>
            <p:nvPr/>
          </p:nvSpPr>
          <p:spPr bwMode="auto">
            <a:xfrm rot="5400000">
              <a:off x="-1603" y="2286"/>
              <a:ext cx="4068" cy="0"/>
            </a:xfrm>
            <a:prstGeom prst="line">
              <a:avLst/>
            </a:prstGeom>
            <a:noFill/>
            <a:ln w="88900" cmpd="dbl">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58374" name="Rectangle 7"/>
          <p:cNvSpPr>
            <a:spLocks noChangeArrowheads="1"/>
          </p:cNvSpPr>
          <p:nvPr/>
        </p:nvSpPr>
        <p:spPr bwMode="auto">
          <a:xfrm>
            <a:off x="-36513" y="796925"/>
            <a:ext cx="762001" cy="545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spcBef>
                <a:spcPct val="0"/>
              </a:spcBef>
            </a:pPr>
            <a:r>
              <a:rPr lang="ja-JP" altLang="en-US" sz="3200" i="0">
                <a:solidFill>
                  <a:srgbClr val="FFFF66"/>
                </a:solidFill>
              </a:rPr>
              <a:t>在 宅 医 療 料</a:t>
            </a:r>
          </a:p>
        </p:txBody>
      </p:sp>
      <p:sp>
        <p:nvSpPr>
          <p:cNvPr id="58375"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970D5A4A-0E0D-4D87-A066-B3B51DEC2AD3}" type="slidenum">
              <a:rPr kumimoji="0" lang="ja-JP" altLang="en-US" sz="1400" i="0" smtClean="0"/>
              <a:pPr eaLnBrk="1" hangingPunct="1"/>
              <a:t>33</a:t>
            </a:fld>
            <a:endParaRPr kumimoji="0" lang="en-US" altLang="ja-JP" sz="1400" i="0" smtClean="0"/>
          </a:p>
        </p:txBody>
      </p:sp>
      <p:sp>
        <p:nvSpPr>
          <p:cNvPr id="59395"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在　宅　医　療　料</a:t>
            </a:r>
          </a:p>
        </p:txBody>
      </p:sp>
      <p:sp>
        <p:nvSpPr>
          <p:cNvPr id="59396"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dirty="0" smtClean="0"/>
              <a:t>「単独型」・「連携型」双方の届出可能</a:t>
            </a:r>
            <a:endParaRPr lang="en-US" altLang="ja-JP" dirty="0" smtClean="0"/>
          </a:p>
          <a:p>
            <a:pPr lvl="1" eaLnBrk="1" hangingPunct="1"/>
            <a:r>
              <a:rPr lang="ja-JP" altLang="en-US" dirty="0" smtClean="0"/>
              <a:t>届出方法は疑義照会中</a:t>
            </a:r>
            <a:endParaRPr lang="en-US" altLang="ja-JP" dirty="0" smtClean="0"/>
          </a:p>
          <a:p>
            <a:pPr eaLnBrk="1" hangingPunct="1"/>
            <a:r>
              <a:rPr lang="ja-JP" altLang="en-US" dirty="0" smtClean="0"/>
              <a:t>１つの医療機関が複数のグループに属することも可能</a:t>
            </a:r>
            <a:endParaRPr lang="en-US" altLang="ja-JP" dirty="0" smtClean="0"/>
          </a:p>
          <a:p>
            <a:pPr lvl="1"/>
            <a:r>
              <a:rPr lang="ja-JP" altLang="en-US" dirty="0"/>
              <a:t>実績要件は重複して計上することは</a:t>
            </a:r>
            <a:r>
              <a:rPr lang="ja-JP" altLang="en-US" dirty="0" smtClean="0"/>
              <a:t>できない</a:t>
            </a:r>
            <a:endParaRPr lang="ja-JP" altLang="en-US" dirty="0"/>
          </a:p>
          <a:p>
            <a:pPr lvl="1"/>
            <a:r>
              <a:rPr lang="ja-JP" altLang="en-US" dirty="0"/>
              <a:t>（例）過去１年間の緊急の往診実績３件、看取り実績１件を有する</a:t>
            </a:r>
            <a:r>
              <a:rPr lang="en-US" altLang="ja-JP" dirty="0"/>
              <a:t>A</a:t>
            </a:r>
            <a:r>
              <a:rPr lang="ja-JP" altLang="en-US" dirty="0"/>
              <a:t>診療所が、</a:t>
            </a:r>
            <a:r>
              <a:rPr lang="en-US" altLang="ja-JP" dirty="0" smtClean="0"/>
              <a:t>B</a:t>
            </a:r>
            <a:r>
              <a:rPr lang="ja-JP" altLang="en-US" dirty="0" smtClean="0"/>
              <a:t>グループ</a:t>
            </a:r>
            <a:r>
              <a:rPr lang="ja-JP" altLang="en-US" dirty="0"/>
              <a:t>と</a:t>
            </a:r>
            <a:r>
              <a:rPr lang="en-US" altLang="ja-JP" dirty="0"/>
              <a:t>C</a:t>
            </a:r>
            <a:r>
              <a:rPr lang="ja-JP" altLang="en-US" dirty="0"/>
              <a:t>グループの２つのグループに属する場合、往診実績３件、</a:t>
            </a:r>
            <a:r>
              <a:rPr lang="ja-JP" altLang="en-US" dirty="0" smtClean="0"/>
              <a:t>看取り</a:t>
            </a:r>
            <a:r>
              <a:rPr lang="ja-JP" altLang="en-US" dirty="0"/>
              <a:t>実績１件を</a:t>
            </a:r>
            <a:r>
              <a:rPr lang="en-US" altLang="ja-JP" dirty="0"/>
              <a:t>B</a:t>
            </a:r>
            <a:r>
              <a:rPr lang="ja-JP" altLang="en-US" dirty="0"/>
              <a:t>グループにおける実績として計上した場合、</a:t>
            </a:r>
            <a:r>
              <a:rPr lang="en-US" altLang="ja-JP" dirty="0"/>
              <a:t>C</a:t>
            </a:r>
            <a:r>
              <a:rPr lang="ja-JP" altLang="en-US" dirty="0"/>
              <a:t>グループに</a:t>
            </a:r>
            <a:r>
              <a:rPr lang="ja-JP" altLang="en-US" dirty="0" smtClean="0"/>
              <a:t>おいて</a:t>
            </a:r>
            <a:r>
              <a:rPr lang="ja-JP" altLang="en-US" dirty="0"/>
              <a:t>計上できる実績は、往診０件、看取り０件で</a:t>
            </a:r>
            <a:r>
              <a:rPr lang="ja-JP" altLang="en-US" dirty="0" smtClean="0"/>
              <a:t>ある</a:t>
            </a:r>
            <a:endParaRPr lang="en-US" altLang="ja-JP" dirty="0" smtClean="0"/>
          </a:p>
          <a:p>
            <a:r>
              <a:rPr lang="ja-JP" altLang="en-US" dirty="0" smtClean="0"/>
              <a:t>連携先に「特別の関係」の医療機関が含まれても届出可能</a:t>
            </a:r>
            <a:endParaRPr lang="en-US" altLang="ja-JP" dirty="0" smtClean="0"/>
          </a:p>
          <a:p>
            <a:pPr eaLnBrk="1" hangingPunct="1"/>
            <a:endParaRPr lang="ja-JP" altLang="en-US" dirty="0" smtClean="0"/>
          </a:p>
        </p:txBody>
      </p:sp>
      <p:sp>
        <p:nvSpPr>
          <p:cNvPr id="59397" name="Text Box 4"/>
          <p:cNvSpPr txBox="1">
            <a:spLocks noChangeArrowheads="1"/>
          </p:cNvSpPr>
          <p:nvPr/>
        </p:nvSpPr>
        <p:spPr bwMode="auto">
          <a:xfrm>
            <a:off x="685800" y="0"/>
            <a:ext cx="8458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dirty="0">
                <a:solidFill>
                  <a:srgbClr val="FFFF00"/>
                </a:solidFill>
              </a:rPr>
              <a:t>機能強化型在支診・</a:t>
            </a:r>
            <a:r>
              <a:rPr lang="ja-JP" altLang="en-US" sz="3600" i="0" dirty="0" smtClean="0">
                <a:solidFill>
                  <a:srgbClr val="FFFF00"/>
                </a:solidFill>
              </a:rPr>
              <a:t>在支病の算定留意点</a:t>
            </a:r>
            <a:endParaRPr lang="ja-JP" altLang="en-US" sz="3600" i="0" dirty="0">
              <a:solidFill>
                <a:srgbClr val="FFFF00"/>
              </a:solidFill>
            </a:endParaRPr>
          </a:p>
        </p:txBody>
      </p:sp>
      <p:grpSp>
        <p:nvGrpSpPr>
          <p:cNvPr id="59398" name="Group 5"/>
          <p:cNvGrpSpPr>
            <a:grpSpLocks/>
          </p:cNvGrpSpPr>
          <p:nvPr/>
        </p:nvGrpSpPr>
        <p:grpSpPr bwMode="auto">
          <a:xfrm>
            <a:off x="609600" y="400050"/>
            <a:ext cx="8567738" cy="6457950"/>
            <a:chOff x="384" y="252"/>
            <a:chExt cx="5397" cy="4068"/>
          </a:xfrm>
        </p:grpSpPr>
        <p:sp>
          <p:nvSpPr>
            <p:cNvPr id="59399"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59400"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970D5A4A-0E0D-4D87-A066-B3B51DEC2AD3}" type="slidenum">
              <a:rPr kumimoji="0" lang="ja-JP" altLang="en-US" sz="1400" i="0" smtClean="0"/>
              <a:pPr eaLnBrk="1" hangingPunct="1"/>
              <a:t>34</a:t>
            </a:fld>
            <a:endParaRPr kumimoji="0" lang="en-US" altLang="ja-JP" sz="1400" i="0" smtClean="0"/>
          </a:p>
        </p:txBody>
      </p:sp>
      <p:sp>
        <p:nvSpPr>
          <p:cNvPr id="59395"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在　宅　医　療　料</a:t>
            </a:r>
          </a:p>
        </p:txBody>
      </p:sp>
      <p:sp>
        <p:nvSpPr>
          <p:cNvPr id="59396"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dirty="0"/>
              <a:t>過去１年間の実績要件とは、年度単位ではなく、直近１年間の暦月単位</a:t>
            </a:r>
          </a:p>
          <a:p>
            <a:pPr lvl="1" eaLnBrk="1" hangingPunct="1"/>
            <a:r>
              <a:rPr lang="ja-JP" altLang="en-US" dirty="0"/>
              <a:t>（例）</a:t>
            </a:r>
            <a:r>
              <a:rPr lang="en-US" altLang="ja-JP" dirty="0"/>
              <a:t>24</a:t>
            </a:r>
            <a:r>
              <a:rPr lang="ja-JP" altLang="en-US" dirty="0"/>
              <a:t>年６月に届出を行う場合は、</a:t>
            </a:r>
            <a:r>
              <a:rPr lang="en-US" altLang="ja-JP" dirty="0"/>
              <a:t>23</a:t>
            </a:r>
            <a:r>
              <a:rPr lang="ja-JP" altLang="en-US" dirty="0"/>
              <a:t>年６月～</a:t>
            </a:r>
            <a:r>
              <a:rPr lang="en-US" altLang="ja-JP" dirty="0"/>
              <a:t>24</a:t>
            </a:r>
            <a:r>
              <a:rPr lang="ja-JP" altLang="en-US" dirty="0"/>
              <a:t>年５月までの１年間の実績。なお、実績に係る届け出については、年に１回でよいが、施設基準を満たさなくなった場合は、直ちに届出を行うこと。</a:t>
            </a:r>
            <a:endParaRPr lang="ja-JP" altLang="en-US" dirty="0" smtClean="0"/>
          </a:p>
        </p:txBody>
      </p:sp>
      <p:sp>
        <p:nvSpPr>
          <p:cNvPr id="59397" name="Text Box 4"/>
          <p:cNvSpPr txBox="1">
            <a:spLocks noChangeArrowheads="1"/>
          </p:cNvSpPr>
          <p:nvPr/>
        </p:nvSpPr>
        <p:spPr bwMode="auto">
          <a:xfrm>
            <a:off x="685800" y="0"/>
            <a:ext cx="8458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dirty="0">
                <a:solidFill>
                  <a:srgbClr val="FFFF00"/>
                </a:solidFill>
              </a:rPr>
              <a:t>機能強化型在支診・</a:t>
            </a:r>
            <a:r>
              <a:rPr lang="ja-JP" altLang="en-US" sz="3600" i="0" dirty="0" smtClean="0">
                <a:solidFill>
                  <a:srgbClr val="FFFF00"/>
                </a:solidFill>
              </a:rPr>
              <a:t>在支病の算定留意点</a:t>
            </a:r>
            <a:endParaRPr lang="ja-JP" altLang="en-US" sz="3600" i="0" dirty="0">
              <a:solidFill>
                <a:srgbClr val="FFFF00"/>
              </a:solidFill>
            </a:endParaRPr>
          </a:p>
        </p:txBody>
      </p:sp>
      <p:grpSp>
        <p:nvGrpSpPr>
          <p:cNvPr id="59398" name="Group 5"/>
          <p:cNvGrpSpPr>
            <a:grpSpLocks/>
          </p:cNvGrpSpPr>
          <p:nvPr/>
        </p:nvGrpSpPr>
        <p:grpSpPr bwMode="auto">
          <a:xfrm>
            <a:off x="609600" y="400050"/>
            <a:ext cx="8567738" cy="6457950"/>
            <a:chOff x="384" y="252"/>
            <a:chExt cx="5397" cy="4068"/>
          </a:xfrm>
        </p:grpSpPr>
        <p:sp>
          <p:nvSpPr>
            <p:cNvPr id="59399"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59400"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36048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970D5A4A-0E0D-4D87-A066-B3B51DEC2AD3}" type="slidenum">
              <a:rPr kumimoji="0" lang="ja-JP" altLang="en-US" sz="1400" i="0" smtClean="0"/>
              <a:pPr eaLnBrk="1" hangingPunct="1"/>
              <a:t>35</a:t>
            </a:fld>
            <a:endParaRPr kumimoji="0" lang="en-US" altLang="ja-JP" sz="1400" i="0" smtClean="0"/>
          </a:p>
        </p:txBody>
      </p:sp>
      <p:sp>
        <p:nvSpPr>
          <p:cNvPr id="59395"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在　宅　医　療　料</a:t>
            </a:r>
          </a:p>
        </p:txBody>
      </p:sp>
      <p:sp>
        <p:nvSpPr>
          <p:cNvPr id="59397" name="Text Box 4"/>
          <p:cNvSpPr txBox="1">
            <a:spLocks noChangeArrowheads="1"/>
          </p:cNvSpPr>
          <p:nvPr/>
        </p:nvSpPr>
        <p:spPr bwMode="auto">
          <a:xfrm>
            <a:off x="685800" y="0"/>
            <a:ext cx="8458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dirty="0">
                <a:solidFill>
                  <a:srgbClr val="FFFF00"/>
                </a:solidFill>
              </a:rPr>
              <a:t>機能強化型在支診・</a:t>
            </a:r>
            <a:r>
              <a:rPr lang="ja-JP" altLang="en-US" sz="3600" i="0" dirty="0" smtClean="0">
                <a:solidFill>
                  <a:srgbClr val="FFFF00"/>
                </a:solidFill>
              </a:rPr>
              <a:t>在支病の展望１</a:t>
            </a:r>
            <a:endParaRPr lang="ja-JP" altLang="en-US" sz="3600" i="0" dirty="0">
              <a:solidFill>
                <a:srgbClr val="FFFF00"/>
              </a:solidFill>
            </a:endParaRPr>
          </a:p>
        </p:txBody>
      </p:sp>
      <p:grpSp>
        <p:nvGrpSpPr>
          <p:cNvPr id="59398" name="Group 5"/>
          <p:cNvGrpSpPr>
            <a:grpSpLocks/>
          </p:cNvGrpSpPr>
          <p:nvPr/>
        </p:nvGrpSpPr>
        <p:grpSpPr bwMode="auto">
          <a:xfrm>
            <a:off x="609600" y="400050"/>
            <a:ext cx="8567738" cy="6457950"/>
            <a:chOff x="384" y="252"/>
            <a:chExt cx="5397" cy="4068"/>
          </a:xfrm>
        </p:grpSpPr>
        <p:sp>
          <p:nvSpPr>
            <p:cNvPr id="59399"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59400"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791863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970D5A4A-0E0D-4D87-A066-B3B51DEC2AD3}" type="slidenum">
              <a:rPr kumimoji="0" lang="ja-JP" altLang="en-US" sz="1400" i="0" smtClean="0"/>
              <a:pPr eaLnBrk="1" hangingPunct="1"/>
              <a:t>36</a:t>
            </a:fld>
            <a:endParaRPr kumimoji="0" lang="en-US" altLang="ja-JP" sz="1400" i="0" smtClean="0"/>
          </a:p>
        </p:txBody>
      </p:sp>
      <p:sp>
        <p:nvSpPr>
          <p:cNvPr id="59395"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在　宅　医　療　料</a:t>
            </a:r>
          </a:p>
        </p:txBody>
      </p:sp>
      <p:sp>
        <p:nvSpPr>
          <p:cNvPr id="59397" name="Text Box 4"/>
          <p:cNvSpPr txBox="1">
            <a:spLocks noChangeArrowheads="1"/>
          </p:cNvSpPr>
          <p:nvPr/>
        </p:nvSpPr>
        <p:spPr bwMode="auto">
          <a:xfrm>
            <a:off x="685800" y="0"/>
            <a:ext cx="8458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dirty="0">
                <a:solidFill>
                  <a:srgbClr val="FFFF00"/>
                </a:solidFill>
              </a:rPr>
              <a:t>機能強化型在支診・</a:t>
            </a:r>
            <a:r>
              <a:rPr lang="ja-JP" altLang="en-US" sz="3600" i="0" dirty="0" smtClean="0">
                <a:solidFill>
                  <a:srgbClr val="FFFF00"/>
                </a:solidFill>
              </a:rPr>
              <a:t>在支病の展望１</a:t>
            </a:r>
            <a:endParaRPr lang="ja-JP" altLang="en-US" sz="3600" i="0" dirty="0">
              <a:solidFill>
                <a:srgbClr val="FFFF00"/>
              </a:solidFill>
            </a:endParaRPr>
          </a:p>
        </p:txBody>
      </p:sp>
      <p:grpSp>
        <p:nvGrpSpPr>
          <p:cNvPr id="59398" name="Group 5"/>
          <p:cNvGrpSpPr>
            <a:grpSpLocks/>
          </p:cNvGrpSpPr>
          <p:nvPr/>
        </p:nvGrpSpPr>
        <p:grpSpPr bwMode="auto">
          <a:xfrm>
            <a:off x="609600" y="400050"/>
            <a:ext cx="8567738" cy="6457950"/>
            <a:chOff x="384" y="252"/>
            <a:chExt cx="5397" cy="4068"/>
          </a:xfrm>
        </p:grpSpPr>
        <p:sp>
          <p:nvSpPr>
            <p:cNvPr id="59399"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59400"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0" y="0"/>
            <a:ext cx="9137720" cy="6858000"/>
          </a:xfrm>
          <a:prstGeom prst="rect">
            <a:avLst/>
          </a:prstGeom>
        </p:spPr>
      </p:pic>
    </p:spTree>
    <p:extLst>
      <p:ext uri="{BB962C8B-B14F-4D97-AF65-F5344CB8AC3E}">
        <p14:creationId xmlns:p14="http://schemas.microsoft.com/office/powerpoint/2010/main" val="23813562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970D5A4A-0E0D-4D87-A066-B3B51DEC2AD3}" type="slidenum">
              <a:rPr kumimoji="0" lang="ja-JP" altLang="en-US" sz="1400" i="0" smtClean="0"/>
              <a:pPr eaLnBrk="1" hangingPunct="1"/>
              <a:t>37</a:t>
            </a:fld>
            <a:endParaRPr kumimoji="0" lang="en-US" altLang="ja-JP" sz="1400" i="0" smtClean="0"/>
          </a:p>
        </p:txBody>
      </p:sp>
      <p:sp>
        <p:nvSpPr>
          <p:cNvPr id="59395"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在　宅　医　療　料</a:t>
            </a:r>
          </a:p>
        </p:txBody>
      </p:sp>
      <p:sp>
        <p:nvSpPr>
          <p:cNvPr id="59397" name="Text Box 4"/>
          <p:cNvSpPr txBox="1">
            <a:spLocks noChangeArrowheads="1"/>
          </p:cNvSpPr>
          <p:nvPr/>
        </p:nvSpPr>
        <p:spPr bwMode="auto">
          <a:xfrm>
            <a:off x="685800" y="0"/>
            <a:ext cx="8458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dirty="0">
                <a:solidFill>
                  <a:srgbClr val="FFFF00"/>
                </a:solidFill>
              </a:rPr>
              <a:t>機能強化型在支診・</a:t>
            </a:r>
            <a:r>
              <a:rPr lang="ja-JP" altLang="en-US" sz="3600" i="0" dirty="0" smtClean="0">
                <a:solidFill>
                  <a:srgbClr val="FFFF00"/>
                </a:solidFill>
              </a:rPr>
              <a:t>在支病の展望１</a:t>
            </a:r>
            <a:endParaRPr lang="ja-JP" altLang="en-US" sz="3600" i="0" dirty="0">
              <a:solidFill>
                <a:srgbClr val="FFFF00"/>
              </a:solidFill>
            </a:endParaRPr>
          </a:p>
        </p:txBody>
      </p:sp>
      <p:grpSp>
        <p:nvGrpSpPr>
          <p:cNvPr id="59398" name="Group 5"/>
          <p:cNvGrpSpPr>
            <a:grpSpLocks/>
          </p:cNvGrpSpPr>
          <p:nvPr/>
        </p:nvGrpSpPr>
        <p:grpSpPr bwMode="auto">
          <a:xfrm>
            <a:off x="609600" y="400050"/>
            <a:ext cx="8567738" cy="6457950"/>
            <a:chOff x="384" y="252"/>
            <a:chExt cx="5397" cy="4068"/>
          </a:xfrm>
        </p:grpSpPr>
        <p:sp>
          <p:nvSpPr>
            <p:cNvPr id="59399"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59400"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925131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970D5A4A-0E0D-4D87-A066-B3B51DEC2AD3}" type="slidenum">
              <a:rPr kumimoji="0" lang="ja-JP" altLang="en-US" sz="1400" i="0" smtClean="0"/>
              <a:pPr eaLnBrk="1" hangingPunct="1"/>
              <a:t>38</a:t>
            </a:fld>
            <a:endParaRPr kumimoji="0" lang="en-US" altLang="ja-JP" sz="1400" i="0" smtClean="0"/>
          </a:p>
        </p:txBody>
      </p:sp>
      <p:sp>
        <p:nvSpPr>
          <p:cNvPr id="59395"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在　宅　医　療　料</a:t>
            </a:r>
          </a:p>
        </p:txBody>
      </p:sp>
      <p:sp>
        <p:nvSpPr>
          <p:cNvPr id="59397" name="Text Box 4"/>
          <p:cNvSpPr txBox="1">
            <a:spLocks noChangeArrowheads="1"/>
          </p:cNvSpPr>
          <p:nvPr/>
        </p:nvSpPr>
        <p:spPr bwMode="auto">
          <a:xfrm>
            <a:off x="685800" y="0"/>
            <a:ext cx="8458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dirty="0">
                <a:solidFill>
                  <a:srgbClr val="FFFF00"/>
                </a:solidFill>
              </a:rPr>
              <a:t>機能強化型在支診・</a:t>
            </a:r>
            <a:r>
              <a:rPr lang="ja-JP" altLang="en-US" sz="3600" i="0" dirty="0" smtClean="0">
                <a:solidFill>
                  <a:srgbClr val="FFFF00"/>
                </a:solidFill>
              </a:rPr>
              <a:t>在支病の展望１</a:t>
            </a:r>
            <a:endParaRPr lang="ja-JP" altLang="en-US" sz="3600" i="0" dirty="0">
              <a:solidFill>
                <a:srgbClr val="FFFF00"/>
              </a:solidFill>
            </a:endParaRPr>
          </a:p>
        </p:txBody>
      </p:sp>
      <p:grpSp>
        <p:nvGrpSpPr>
          <p:cNvPr id="59398" name="Group 5"/>
          <p:cNvGrpSpPr>
            <a:grpSpLocks/>
          </p:cNvGrpSpPr>
          <p:nvPr/>
        </p:nvGrpSpPr>
        <p:grpSpPr bwMode="auto">
          <a:xfrm>
            <a:off x="609600" y="400050"/>
            <a:ext cx="8567738" cy="6457950"/>
            <a:chOff x="384" y="252"/>
            <a:chExt cx="5397" cy="4068"/>
          </a:xfrm>
        </p:grpSpPr>
        <p:sp>
          <p:nvSpPr>
            <p:cNvPr id="59399"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59400"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138814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2F3CB082-5D64-4C3D-AE0B-9CB3C27A8436}" type="slidenum">
              <a:rPr kumimoji="0" lang="ja-JP" altLang="en-US" sz="2000" i="0" smtClean="0"/>
              <a:pPr eaLnBrk="1" hangingPunct="1"/>
              <a:t>39</a:t>
            </a:fld>
            <a:endParaRPr kumimoji="0" lang="en-US" altLang="ja-JP" sz="2000" i="0" smtClean="0"/>
          </a:p>
        </p:txBody>
      </p:sp>
      <p:sp>
        <p:nvSpPr>
          <p:cNvPr id="62467"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在　宅　医　療　料</a:t>
            </a:r>
          </a:p>
        </p:txBody>
      </p:sp>
      <p:sp>
        <p:nvSpPr>
          <p:cNvPr id="62468"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機能を強化した在支診・在支病（新設）</a:t>
            </a:r>
          </a:p>
          <a:p>
            <a:pPr lvl="1" eaLnBrk="1" hangingPunct="1"/>
            <a:r>
              <a:rPr lang="ja-JP" altLang="en-US" smtClean="0"/>
              <a:t>病床を有する場合</a:t>
            </a:r>
          </a:p>
          <a:p>
            <a:pPr lvl="2" eaLnBrk="1" hangingPunct="1"/>
            <a:r>
              <a:rPr lang="ja-JP" altLang="en-US" sz="2400" smtClean="0"/>
              <a:t>緊急加算　　　　　　　　８５０点</a:t>
            </a:r>
          </a:p>
          <a:p>
            <a:pPr lvl="2" eaLnBrk="1" hangingPunct="1"/>
            <a:r>
              <a:rPr lang="ja-JP" altLang="en-US" sz="2400" smtClean="0"/>
              <a:t>夜間加算　　　　　　　１７００点</a:t>
            </a:r>
          </a:p>
          <a:p>
            <a:pPr lvl="2" eaLnBrk="1" hangingPunct="1"/>
            <a:r>
              <a:rPr lang="ja-JP" altLang="en-US" sz="2400" smtClean="0"/>
              <a:t>深夜加算　　　　　　　２７００点</a:t>
            </a:r>
          </a:p>
          <a:p>
            <a:pPr lvl="1" eaLnBrk="1" hangingPunct="1"/>
            <a:r>
              <a:rPr lang="ja-JP" altLang="en-US" smtClean="0"/>
              <a:t>病床を有しない場合</a:t>
            </a:r>
          </a:p>
          <a:p>
            <a:pPr lvl="2" eaLnBrk="1" hangingPunct="1"/>
            <a:r>
              <a:rPr lang="ja-JP" altLang="en-US" sz="2400" smtClean="0"/>
              <a:t>緊急加算　　　　　　　　７５０点</a:t>
            </a:r>
          </a:p>
          <a:p>
            <a:pPr lvl="2" eaLnBrk="1" hangingPunct="1"/>
            <a:r>
              <a:rPr lang="ja-JP" altLang="en-US" sz="2400" smtClean="0"/>
              <a:t>夜間加算　　　　　　　１５００点</a:t>
            </a:r>
          </a:p>
          <a:p>
            <a:pPr lvl="2" eaLnBrk="1" hangingPunct="1"/>
            <a:r>
              <a:rPr lang="ja-JP" altLang="en-US" sz="2400" smtClean="0"/>
              <a:t>深夜加算　　　　　　　２５００点</a:t>
            </a:r>
            <a:endParaRPr lang="en-US" altLang="ja-JP" sz="2400" smtClean="0"/>
          </a:p>
          <a:p>
            <a:pPr lvl="2" eaLnBrk="1" hangingPunct="1"/>
            <a:endParaRPr lang="en-US" altLang="ja-JP" sz="2400" smtClean="0"/>
          </a:p>
          <a:p>
            <a:pPr lvl="1" eaLnBrk="1" hangingPunct="1"/>
            <a:r>
              <a:rPr lang="ja-JP" altLang="en-US" smtClean="0"/>
              <a:t>在宅支援連携体制を構築する複数の保険医療機関の中に１つでも病床を有する保険医療機関が存在する場合、「病床を有する場合」に該当する</a:t>
            </a:r>
          </a:p>
          <a:p>
            <a:pPr lvl="1" eaLnBrk="1" hangingPunct="1"/>
            <a:endParaRPr lang="ja-JP" altLang="en-US" smtClean="0"/>
          </a:p>
        </p:txBody>
      </p:sp>
      <p:sp>
        <p:nvSpPr>
          <p:cNvPr id="62469"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往診料加算の見直し</a:t>
            </a:r>
          </a:p>
        </p:txBody>
      </p:sp>
      <p:grpSp>
        <p:nvGrpSpPr>
          <p:cNvPr id="62470" name="Group 5"/>
          <p:cNvGrpSpPr>
            <a:grpSpLocks/>
          </p:cNvGrpSpPr>
          <p:nvPr/>
        </p:nvGrpSpPr>
        <p:grpSpPr bwMode="auto">
          <a:xfrm>
            <a:off x="609600" y="400050"/>
            <a:ext cx="8567738" cy="6457950"/>
            <a:chOff x="384" y="252"/>
            <a:chExt cx="5397" cy="4068"/>
          </a:xfrm>
        </p:grpSpPr>
        <p:sp>
          <p:nvSpPr>
            <p:cNvPr id="62472"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62473"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62471"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457FD054-4B42-40F3-BBED-AF3377A41FA2}" type="slidenum">
              <a:rPr lang="en-US" altLang="ja-JP" sz="1800" smtClean="0"/>
              <a:pPr eaLnBrk="1" hangingPunct="1"/>
              <a:t>4</a:t>
            </a:fld>
            <a:endParaRPr lang="en-US" altLang="ja-JP" sz="1800" smtClean="0"/>
          </a:p>
        </p:txBody>
      </p:sp>
      <p:sp>
        <p:nvSpPr>
          <p:cNvPr id="10243" name="Rectangle 2"/>
          <p:cNvSpPr>
            <a:spLocks noGrp="1" noChangeArrowheads="1"/>
          </p:cNvSpPr>
          <p:nvPr>
            <p:ph type="title" orient="vert"/>
          </p:nvPr>
        </p:nvSpPr>
        <p:spPr>
          <a:xfrm>
            <a:off x="-36513" y="796925"/>
            <a:ext cx="762001" cy="5756275"/>
          </a:xfrm>
        </p:spPr>
        <p:txBody>
          <a:bodyPr/>
          <a:lstStyle/>
          <a:p>
            <a:pPr algn="ctr" eaLnBrk="1" hangingPunct="1"/>
            <a:r>
              <a:rPr lang="ja-JP" altLang="en-US" sz="3200" dirty="0" smtClean="0">
                <a:solidFill>
                  <a:srgbClr val="FFFF66"/>
                </a:solidFill>
              </a:rPr>
              <a:t>診療所経営戦略</a:t>
            </a:r>
          </a:p>
        </p:txBody>
      </p:sp>
      <p:sp>
        <p:nvSpPr>
          <p:cNvPr id="10244" name="Rectangle 3"/>
          <p:cNvSpPr>
            <a:spLocks noGrp="1" noChangeArrowheads="1"/>
          </p:cNvSpPr>
          <p:nvPr>
            <p:ph type="body" orient="vert" idx="1"/>
          </p:nvPr>
        </p:nvSpPr>
        <p:spPr>
          <a:xfrm>
            <a:off x="1143000" y="701675"/>
            <a:ext cx="8001000" cy="5927725"/>
          </a:xfrm>
        </p:spPr>
        <p:txBody>
          <a:bodyPr vert="horz"/>
          <a:lstStyle/>
          <a:p>
            <a:pPr eaLnBrk="1" hangingPunct="1">
              <a:defRPr/>
            </a:pPr>
            <a:r>
              <a:rPr lang="ja-JP" altLang="en-US" dirty="0" smtClean="0">
                <a:latin typeface="+mj-ea"/>
                <a:ea typeface="+mj-ea"/>
              </a:rPr>
              <a:t>平成３７年（２０２５年）</a:t>
            </a:r>
          </a:p>
          <a:p>
            <a:pPr lvl="1" eaLnBrk="1" hangingPunct="1">
              <a:defRPr/>
            </a:pPr>
            <a:r>
              <a:rPr lang="ja-JP" altLang="en-US" sz="2400" dirty="0" smtClean="0">
                <a:latin typeface="+mj-ea"/>
                <a:ea typeface="+mj-ea"/>
              </a:rPr>
              <a:t>誰も見たことの無い超高齢社会</a:t>
            </a:r>
          </a:p>
          <a:p>
            <a:pPr lvl="1" eaLnBrk="1" hangingPunct="1">
              <a:defRPr/>
            </a:pPr>
            <a:r>
              <a:rPr lang="ja-JP" altLang="en-US" sz="2400" dirty="0" smtClean="0">
                <a:latin typeface="+mj-ea"/>
                <a:ea typeface="+mj-ea"/>
              </a:rPr>
              <a:t>年間死亡者数の３／４が後期高齢者？</a:t>
            </a:r>
            <a:endParaRPr lang="en-US" altLang="ja-JP" sz="2400" dirty="0" smtClean="0">
              <a:latin typeface="+mj-ea"/>
              <a:ea typeface="+mj-ea"/>
            </a:endParaRPr>
          </a:p>
          <a:p>
            <a:pPr lvl="1" eaLnBrk="1" hangingPunct="1">
              <a:defRPr/>
            </a:pPr>
            <a:endParaRPr lang="en-US" altLang="ja-JP" sz="2400" dirty="0" smtClean="0">
              <a:latin typeface="+mj-ea"/>
              <a:ea typeface="+mj-ea"/>
            </a:endParaRPr>
          </a:p>
          <a:p>
            <a:pPr lvl="1" eaLnBrk="1" hangingPunct="1">
              <a:defRPr/>
            </a:pPr>
            <a:r>
              <a:rPr lang="ja-JP" altLang="en-US" sz="2400" dirty="0" smtClean="0">
                <a:latin typeface="+mj-ea"/>
                <a:ea typeface="+mj-ea"/>
              </a:rPr>
              <a:t>今回の改定は、２０２５年に向けた第一歩</a:t>
            </a:r>
            <a:endParaRPr lang="en-US" altLang="ja-JP" sz="2400" dirty="0" smtClean="0">
              <a:latin typeface="+mj-ea"/>
              <a:ea typeface="+mj-ea"/>
            </a:endParaRPr>
          </a:p>
          <a:p>
            <a:pPr lvl="2" eaLnBrk="1" hangingPunct="1">
              <a:defRPr/>
            </a:pPr>
            <a:r>
              <a:rPr lang="ja-JP" altLang="en-US" sz="2000" dirty="0">
                <a:latin typeface="+mj-ea"/>
                <a:ea typeface="+mj-ea"/>
              </a:rPr>
              <a:t>社会</a:t>
            </a:r>
            <a:r>
              <a:rPr lang="ja-JP" altLang="en-US" sz="2000" dirty="0" smtClean="0">
                <a:latin typeface="+mj-ea"/>
                <a:ea typeface="+mj-ea"/>
              </a:rPr>
              <a:t>保障・税一体改革成案の確実な実現に向けた最初の一歩</a:t>
            </a:r>
            <a:endParaRPr lang="en-US" altLang="ja-JP" sz="2000" dirty="0" smtClean="0">
              <a:latin typeface="+mj-ea"/>
              <a:ea typeface="+mj-ea"/>
            </a:endParaRPr>
          </a:p>
          <a:p>
            <a:pPr lvl="2" eaLnBrk="1" hangingPunct="1">
              <a:defRPr/>
            </a:pPr>
            <a:r>
              <a:rPr lang="ja-JP" altLang="en-US" sz="2000" dirty="0" smtClean="0">
                <a:latin typeface="+mj-ea"/>
                <a:ea typeface="+mj-ea"/>
              </a:rPr>
              <a:t>２０２５年のあるべき医療・介護の姿を念頭に置いた取り組み</a:t>
            </a:r>
            <a:endParaRPr lang="en-US" altLang="ja-JP" sz="2000" dirty="0" smtClean="0">
              <a:latin typeface="+mj-ea"/>
              <a:ea typeface="+mj-ea"/>
            </a:endParaRPr>
          </a:p>
          <a:p>
            <a:pPr marL="914400" lvl="2" indent="0" eaLnBrk="1" hangingPunct="1">
              <a:buFont typeface="Wingdings 3" pitchFamily="18" charset="2"/>
              <a:buNone/>
              <a:defRPr/>
            </a:pPr>
            <a:endParaRPr lang="en-US" altLang="ja-JP" sz="2000" dirty="0" smtClean="0">
              <a:latin typeface="+mj-ea"/>
              <a:ea typeface="+mj-ea"/>
            </a:endParaRPr>
          </a:p>
          <a:p>
            <a:pPr lvl="1" eaLnBrk="1" hangingPunct="1">
              <a:defRPr/>
            </a:pPr>
            <a:endParaRPr lang="en-US" altLang="ja-JP" sz="2400" dirty="0" smtClean="0">
              <a:latin typeface="+mj-ea"/>
              <a:ea typeface="+mj-ea"/>
            </a:endParaRPr>
          </a:p>
          <a:p>
            <a:pPr eaLnBrk="1" hangingPunct="1">
              <a:defRPr/>
            </a:pPr>
            <a:r>
              <a:rPr lang="ja-JP" altLang="en-US" dirty="0" smtClean="0">
                <a:latin typeface="+mj-ea"/>
                <a:ea typeface="+mj-ea"/>
              </a:rPr>
              <a:t>今回の改定で多用される用語</a:t>
            </a:r>
            <a:endParaRPr lang="en-US" altLang="ja-JP" dirty="0" smtClean="0">
              <a:latin typeface="+mj-ea"/>
              <a:ea typeface="+mj-ea"/>
            </a:endParaRPr>
          </a:p>
          <a:p>
            <a:pPr lvl="1" eaLnBrk="1" hangingPunct="1">
              <a:defRPr/>
            </a:pPr>
            <a:r>
              <a:rPr lang="ja-JP" altLang="en-US" dirty="0" smtClean="0">
                <a:latin typeface="+mj-ea"/>
                <a:ea typeface="+mj-ea"/>
              </a:rPr>
              <a:t>看取り</a:t>
            </a:r>
            <a:endParaRPr lang="en-US" altLang="ja-JP" dirty="0" smtClean="0">
              <a:latin typeface="+mj-ea"/>
              <a:ea typeface="+mj-ea"/>
            </a:endParaRPr>
          </a:p>
          <a:p>
            <a:pPr lvl="1" eaLnBrk="1" hangingPunct="1">
              <a:defRPr/>
            </a:pPr>
            <a:r>
              <a:rPr lang="ja-JP" altLang="en-US" dirty="0" smtClean="0">
                <a:latin typeface="+mj-ea"/>
                <a:ea typeface="+mj-ea"/>
              </a:rPr>
              <a:t>円滑な退院</a:t>
            </a:r>
            <a:endParaRPr lang="en-US" altLang="ja-JP" dirty="0" smtClean="0">
              <a:latin typeface="+mj-ea"/>
              <a:ea typeface="+mj-ea"/>
            </a:endParaRPr>
          </a:p>
          <a:p>
            <a:pPr lvl="1" eaLnBrk="1" hangingPunct="1">
              <a:defRPr/>
            </a:pPr>
            <a:r>
              <a:rPr lang="ja-JP" altLang="en-US" dirty="0" smtClean="0">
                <a:latin typeface="+mj-ea"/>
                <a:ea typeface="+mj-ea"/>
              </a:rPr>
              <a:t>自宅へ帰り地域で療養をする道筋をつけた</a:t>
            </a:r>
            <a:endParaRPr lang="en-US" altLang="ja-JP" dirty="0" smtClean="0">
              <a:latin typeface="+mj-ea"/>
              <a:ea typeface="+mj-ea"/>
            </a:endParaRPr>
          </a:p>
          <a:p>
            <a:pPr lvl="1" eaLnBrk="1" hangingPunct="1">
              <a:defRPr/>
            </a:pPr>
            <a:endParaRPr lang="ja-JP" altLang="en-US" sz="2400" dirty="0" smtClean="0">
              <a:latin typeface="+mj-ea"/>
              <a:ea typeface="+mj-ea"/>
            </a:endParaRPr>
          </a:p>
          <a:p>
            <a:pPr lvl="1" eaLnBrk="1" hangingPunct="1">
              <a:defRPr/>
            </a:pPr>
            <a:endParaRPr lang="en-US" altLang="ja-JP" sz="2400" dirty="0" smtClean="0">
              <a:latin typeface="+mj-ea"/>
              <a:ea typeface="+mj-ea"/>
            </a:endParaRPr>
          </a:p>
        </p:txBody>
      </p:sp>
      <p:sp>
        <p:nvSpPr>
          <p:cNvPr id="10245" name="Text Box 4"/>
          <p:cNvSpPr txBox="1">
            <a:spLocks noChangeArrowheads="1"/>
          </p:cNvSpPr>
          <p:nvPr/>
        </p:nvSpPr>
        <p:spPr bwMode="auto">
          <a:xfrm>
            <a:off x="755650" y="0"/>
            <a:ext cx="83883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4000" i="0" dirty="0">
                <a:solidFill>
                  <a:srgbClr val="FFFF00"/>
                </a:solidFill>
              </a:rPr>
              <a:t>医療と介護を考える上でのキーワード</a:t>
            </a:r>
          </a:p>
        </p:txBody>
      </p:sp>
      <p:grpSp>
        <p:nvGrpSpPr>
          <p:cNvPr id="10246" name="Group 5"/>
          <p:cNvGrpSpPr>
            <a:grpSpLocks/>
          </p:cNvGrpSpPr>
          <p:nvPr/>
        </p:nvGrpSpPr>
        <p:grpSpPr bwMode="auto">
          <a:xfrm>
            <a:off x="684213" y="400050"/>
            <a:ext cx="8434387" cy="6457950"/>
            <a:chOff x="431" y="252"/>
            <a:chExt cx="5313" cy="4068"/>
          </a:xfrm>
        </p:grpSpPr>
        <p:sp>
          <p:nvSpPr>
            <p:cNvPr id="10248" name="Line 6"/>
            <p:cNvSpPr>
              <a:spLocks noChangeShapeType="1"/>
            </p:cNvSpPr>
            <p:nvPr/>
          </p:nvSpPr>
          <p:spPr bwMode="auto">
            <a:xfrm>
              <a:off x="460" y="436"/>
              <a:ext cx="5284" cy="0"/>
            </a:xfrm>
            <a:prstGeom prst="line">
              <a:avLst/>
            </a:prstGeom>
            <a:noFill/>
            <a:ln w="88900" cmpd="dbl">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0249" name="Line 7"/>
            <p:cNvSpPr>
              <a:spLocks noChangeShapeType="1"/>
            </p:cNvSpPr>
            <p:nvPr/>
          </p:nvSpPr>
          <p:spPr bwMode="auto">
            <a:xfrm rot="5400000">
              <a:off x="-1603" y="2286"/>
              <a:ext cx="4068" cy="0"/>
            </a:xfrm>
            <a:prstGeom prst="line">
              <a:avLst/>
            </a:prstGeom>
            <a:noFill/>
            <a:ln w="88900" cmpd="dbl">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2" name="下矢印 1"/>
          <p:cNvSpPr/>
          <p:nvPr/>
        </p:nvSpPr>
        <p:spPr>
          <a:xfrm>
            <a:off x="2771775" y="4005263"/>
            <a:ext cx="863600" cy="5048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extLst>
      <p:ext uri="{BB962C8B-B14F-4D97-AF65-F5344CB8AC3E}">
        <p14:creationId xmlns:p14="http://schemas.microsoft.com/office/powerpoint/2010/main" val="19432629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0A8FA8E5-CBC0-426B-8C7B-7FF0A96C42B7}" type="slidenum">
              <a:rPr kumimoji="0" lang="ja-JP" altLang="en-US" sz="2000" i="0" smtClean="0"/>
              <a:pPr eaLnBrk="1" hangingPunct="1"/>
              <a:t>40</a:t>
            </a:fld>
            <a:endParaRPr kumimoji="0" lang="en-US" altLang="ja-JP" sz="2000" i="0" smtClean="0"/>
          </a:p>
        </p:txBody>
      </p:sp>
      <p:sp>
        <p:nvSpPr>
          <p:cNvPr id="63491"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在　宅　医　療　料</a:t>
            </a:r>
          </a:p>
        </p:txBody>
      </p:sp>
      <p:sp>
        <p:nvSpPr>
          <p:cNvPr id="63492"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在支診・在支病</a:t>
            </a:r>
          </a:p>
          <a:p>
            <a:pPr lvl="1" eaLnBrk="1" hangingPunct="1"/>
            <a:r>
              <a:rPr lang="ja-JP" altLang="en-US" smtClean="0"/>
              <a:t>緊急加算　　　　　　　変更無し　　⇒　　６５０点</a:t>
            </a:r>
          </a:p>
          <a:p>
            <a:pPr lvl="1" eaLnBrk="1" hangingPunct="1"/>
            <a:r>
              <a:rPr lang="ja-JP" altLang="en-US" smtClean="0"/>
              <a:t>夜間加算　　　　　　　変更無し　　⇒　１３００点</a:t>
            </a:r>
          </a:p>
          <a:p>
            <a:pPr lvl="1" eaLnBrk="1" hangingPunct="1"/>
            <a:r>
              <a:rPr lang="ja-JP" altLang="en-US" smtClean="0"/>
              <a:t>深夜加算　　　　　　　変更無し　　⇒　２３００点</a:t>
            </a:r>
            <a:endParaRPr lang="en-US" altLang="ja-JP" smtClean="0"/>
          </a:p>
          <a:p>
            <a:pPr lvl="1" eaLnBrk="1" hangingPunct="1"/>
            <a:endParaRPr lang="ja-JP" altLang="en-US" smtClean="0"/>
          </a:p>
          <a:p>
            <a:pPr eaLnBrk="1" hangingPunct="1"/>
            <a:r>
              <a:rPr lang="ja-JP" altLang="en-US" smtClean="0"/>
              <a:t>在支診・在支病以外</a:t>
            </a:r>
          </a:p>
          <a:p>
            <a:pPr lvl="1" eaLnBrk="1" hangingPunct="1"/>
            <a:r>
              <a:rPr lang="ja-JP" altLang="en-US" smtClean="0"/>
              <a:t>緊急加算　　　　　　　変更無し　　⇒　　３２５点</a:t>
            </a:r>
          </a:p>
          <a:p>
            <a:pPr lvl="1" eaLnBrk="1" hangingPunct="1"/>
            <a:r>
              <a:rPr lang="ja-JP" altLang="en-US" smtClean="0"/>
              <a:t>夜間加算　　　　　　　変更無し　　⇒　　６５０点</a:t>
            </a:r>
          </a:p>
          <a:p>
            <a:pPr lvl="1" eaLnBrk="1" hangingPunct="1"/>
            <a:r>
              <a:rPr lang="ja-JP" altLang="en-US" smtClean="0"/>
              <a:t>深夜加算　　　　　　　変更無し　　⇒　１３００点</a:t>
            </a:r>
          </a:p>
        </p:txBody>
      </p:sp>
      <p:sp>
        <p:nvSpPr>
          <p:cNvPr id="63493"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往診料加算の見直し</a:t>
            </a:r>
          </a:p>
        </p:txBody>
      </p:sp>
      <p:grpSp>
        <p:nvGrpSpPr>
          <p:cNvPr id="63494" name="Group 5"/>
          <p:cNvGrpSpPr>
            <a:grpSpLocks/>
          </p:cNvGrpSpPr>
          <p:nvPr/>
        </p:nvGrpSpPr>
        <p:grpSpPr bwMode="auto">
          <a:xfrm>
            <a:off x="609600" y="400050"/>
            <a:ext cx="8567738" cy="6457950"/>
            <a:chOff x="384" y="252"/>
            <a:chExt cx="5397" cy="4068"/>
          </a:xfrm>
        </p:grpSpPr>
        <p:sp>
          <p:nvSpPr>
            <p:cNvPr id="63496"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63497"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63495"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BBB2FC92-F0E8-45AA-9B90-D3648C95FD2B}" type="slidenum">
              <a:rPr kumimoji="0" lang="ja-JP" altLang="en-US" sz="2000" i="0" smtClean="0"/>
              <a:pPr eaLnBrk="1" hangingPunct="1"/>
              <a:t>41</a:t>
            </a:fld>
            <a:endParaRPr kumimoji="0" lang="en-US" altLang="ja-JP" sz="2000" i="0" smtClean="0"/>
          </a:p>
        </p:txBody>
      </p:sp>
      <p:sp>
        <p:nvSpPr>
          <p:cNvPr id="68611"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在　宅　医　療　料</a:t>
            </a:r>
          </a:p>
        </p:txBody>
      </p:sp>
      <p:sp>
        <p:nvSpPr>
          <p:cNvPr id="68612"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機能を強化した在支診・在支病</a:t>
            </a:r>
          </a:p>
          <a:p>
            <a:pPr lvl="1" eaLnBrk="1" hangingPunct="1"/>
            <a:r>
              <a:rPr lang="ja-JP" altLang="en-US" smtClean="0"/>
              <a:t>病床を有する場合</a:t>
            </a:r>
          </a:p>
          <a:p>
            <a:pPr lvl="2" eaLnBrk="1" hangingPunct="1"/>
            <a:r>
              <a:rPr lang="ja-JP" altLang="en-US" sz="2400" smtClean="0"/>
              <a:t>処方せんを交付する　　　　　　　　　５０００点</a:t>
            </a:r>
          </a:p>
          <a:p>
            <a:pPr lvl="2" eaLnBrk="1" hangingPunct="1"/>
            <a:r>
              <a:rPr lang="ja-JP" altLang="en-US" sz="2400" smtClean="0"/>
              <a:t>処方せんを交付しない　　　　　　　　５３００点</a:t>
            </a:r>
          </a:p>
          <a:p>
            <a:pPr lvl="1" eaLnBrk="1" hangingPunct="1"/>
            <a:r>
              <a:rPr lang="ja-JP" altLang="en-US" smtClean="0"/>
              <a:t>病床を有しない場合</a:t>
            </a:r>
          </a:p>
          <a:p>
            <a:pPr lvl="2" eaLnBrk="1" hangingPunct="1"/>
            <a:r>
              <a:rPr lang="ja-JP" altLang="en-US" sz="2400" smtClean="0"/>
              <a:t>処方せんを交付する　　　　　　　　　４６００点</a:t>
            </a:r>
          </a:p>
          <a:p>
            <a:pPr lvl="2" eaLnBrk="1" hangingPunct="1"/>
            <a:r>
              <a:rPr lang="ja-JP" altLang="en-US" sz="2400" smtClean="0"/>
              <a:t>処方せんを交付しない　　　　　　　　４９００点</a:t>
            </a:r>
          </a:p>
          <a:p>
            <a:pPr eaLnBrk="1" hangingPunct="1"/>
            <a:r>
              <a:rPr lang="ja-JP" altLang="en-US" smtClean="0"/>
              <a:t>在支診・在支病</a:t>
            </a:r>
          </a:p>
          <a:p>
            <a:pPr lvl="1" eaLnBrk="1" hangingPunct="1"/>
            <a:r>
              <a:rPr lang="ja-JP" altLang="en-US" smtClean="0"/>
              <a:t>処方せんを交付する　　　変更無し　⇒　４２００点</a:t>
            </a:r>
          </a:p>
          <a:p>
            <a:pPr lvl="1" eaLnBrk="1" hangingPunct="1"/>
            <a:r>
              <a:rPr lang="ja-JP" altLang="en-US" smtClean="0"/>
              <a:t>処方せんを交付しない　　変更無し　⇒　４５００点</a:t>
            </a:r>
          </a:p>
          <a:p>
            <a:pPr eaLnBrk="1" hangingPunct="1"/>
            <a:r>
              <a:rPr lang="ja-JP" altLang="en-US" smtClean="0"/>
              <a:t>在支診・在支病以外</a:t>
            </a:r>
          </a:p>
          <a:p>
            <a:pPr lvl="1" eaLnBrk="1" hangingPunct="1"/>
            <a:r>
              <a:rPr lang="ja-JP" altLang="en-US" smtClean="0"/>
              <a:t>処方せんを交付する　　　変更無し　⇒　２２００点</a:t>
            </a:r>
          </a:p>
          <a:p>
            <a:pPr lvl="1" eaLnBrk="1" hangingPunct="1"/>
            <a:r>
              <a:rPr lang="ja-JP" altLang="en-US" smtClean="0"/>
              <a:t>処方せんを交付しない　　変更無し　⇒　２５００点</a:t>
            </a:r>
            <a:endParaRPr lang="ja-JP" altLang="ja-JP" smtClean="0"/>
          </a:p>
        </p:txBody>
      </p:sp>
      <p:sp>
        <p:nvSpPr>
          <p:cNvPr id="68613" name="Text Box 4"/>
          <p:cNvSpPr txBox="1">
            <a:spLocks noChangeArrowheads="1"/>
          </p:cNvSpPr>
          <p:nvPr/>
        </p:nvSpPr>
        <p:spPr bwMode="auto">
          <a:xfrm>
            <a:off x="685800" y="0"/>
            <a:ext cx="78486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在宅時医学総合管理料の項目見直し</a:t>
            </a:r>
          </a:p>
        </p:txBody>
      </p:sp>
      <p:grpSp>
        <p:nvGrpSpPr>
          <p:cNvPr id="68614" name="Group 5"/>
          <p:cNvGrpSpPr>
            <a:grpSpLocks/>
          </p:cNvGrpSpPr>
          <p:nvPr/>
        </p:nvGrpSpPr>
        <p:grpSpPr bwMode="auto">
          <a:xfrm>
            <a:off x="609600" y="400050"/>
            <a:ext cx="8567738" cy="6457950"/>
            <a:chOff x="384" y="252"/>
            <a:chExt cx="5397" cy="4068"/>
          </a:xfrm>
        </p:grpSpPr>
        <p:sp>
          <p:nvSpPr>
            <p:cNvPr id="68616"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68617"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68615"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1E5041EC-53B3-43F7-BADB-56D9F4D2E705}" type="slidenum">
              <a:rPr kumimoji="0" lang="ja-JP" altLang="en-US" sz="2000" i="0" smtClean="0"/>
              <a:pPr eaLnBrk="1" hangingPunct="1"/>
              <a:t>42</a:t>
            </a:fld>
            <a:endParaRPr kumimoji="0" lang="en-US" altLang="ja-JP" sz="2000" i="0" smtClean="0"/>
          </a:p>
        </p:txBody>
      </p:sp>
      <p:sp>
        <p:nvSpPr>
          <p:cNvPr id="69635"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在　宅　医　療　料</a:t>
            </a:r>
          </a:p>
        </p:txBody>
      </p:sp>
      <p:sp>
        <p:nvSpPr>
          <p:cNvPr id="69636"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機能を強化した在支診・在支病</a:t>
            </a:r>
          </a:p>
          <a:p>
            <a:pPr lvl="1" eaLnBrk="1" hangingPunct="1"/>
            <a:r>
              <a:rPr lang="ja-JP" altLang="en-US" smtClean="0"/>
              <a:t>病床を有する場合</a:t>
            </a:r>
          </a:p>
          <a:p>
            <a:pPr lvl="2" eaLnBrk="1" hangingPunct="1"/>
            <a:r>
              <a:rPr lang="ja-JP" altLang="en-US" sz="2400" smtClean="0"/>
              <a:t>処方せんを交付する　　　　　　　　　３６００点</a:t>
            </a:r>
          </a:p>
          <a:p>
            <a:pPr lvl="2" eaLnBrk="1" hangingPunct="1"/>
            <a:r>
              <a:rPr lang="ja-JP" altLang="en-US" sz="2400" smtClean="0"/>
              <a:t>処方せんを交付しない　　　　　　　　３９００点</a:t>
            </a:r>
          </a:p>
          <a:p>
            <a:pPr lvl="1" eaLnBrk="1" hangingPunct="1"/>
            <a:r>
              <a:rPr lang="ja-JP" altLang="en-US" smtClean="0"/>
              <a:t>病床を有しない場合</a:t>
            </a:r>
          </a:p>
          <a:p>
            <a:pPr lvl="2" eaLnBrk="1" hangingPunct="1"/>
            <a:r>
              <a:rPr lang="ja-JP" altLang="en-US" sz="2400" smtClean="0"/>
              <a:t>処方せんを交付する　　　　　　　　　３３００点</a:t>
            </a:r>
          </a:p>
          <a:p>
            <a:pPr lvl="2" eaLnBrk="1" hangingPunct="1"/>
            <a:r>
              <a:rPr lang="ja-JP" altLang="en-US" sz="2400" smtClean="0"/>
              <a:t>処方せんを交付しない　　　　　　　　３６００点</a:t>
            </a:r>
          </a:p>
          <a:p>
            <a:pPr eaLnBrk="1" hangingPunct="1"/>
            <a:r>
              <a:rPr lang="ja-JP" altLang="en-US" smtClean="0"/>
              <a:t>在支診・在支病</a:t>
            </a:r>
          </a:p>
          <a:p>
            <a:pPr lvl="1" eaLnBrk="1" hangingPunct="1"/>
            <a:r>
              <a:rPr lang="ja-JP" altLang="en-US" smtClean="0"/>
              <a:t>処方せんを交付する　　　変更無し　⇒　３０００点</a:t>
            </a:r>
          </a:p>
          <a:p>
            <a:pPr lvl="1" eaLnBrk="1" hangingPunct="1"/>
            <a:r>
              <a:rPr lang="ja-JP" altLang="en-US" smtClean="0"/>
              <a:t>処方せんを交付しない　　変更無し　⇒　３３００点</a:t>
            </a:r>
          </a:p>
          <a:p>
            <a:pPr eaLnBrk="1" hangingPunct="1"/>
            <a:r>
              <a:rPr lang="ja-JP" altLang="en-US" smtClean="0"/>
              <a:t>在支診・在支病以外</a:t>
            </a:r>
          </a:p>
          <a:p>
            <a:pPr lvl="1" eaLnBrk="1" hangingPunct="1"/>
            <a:r>
              <a:rPr lang="ja-JP" altLang="en-US" smtClean="0"/>
              <a:t>処方せんを交付する　　　変更無し　⇒　１５００点</a:t>
            </a:r>
          </a:p>
          <a:p>
            <a:pPr lvl="1" eaLnBrk="1" hangingPunct="1"/>
            <a:r>
              <a:rPr lang="ja-JP" altLang="en-US" smtClean="0"/>
              <a:t>処方せんを交付しない　　変更無し　⇒　１８００点</a:t>
            </a:r>
            <a:endParaRPr lang="ja-JP" altLang="ja-JP" smtClean="0"/>
          </a:p>
        </p:txBody>
      </p:sp>
      <p:sp>
        <p:nvSpPr>
          <p:cNvPr id="69637" name="Text Box 4"/>
          <p:cNvSpPr txBox="1">
            <a:spLocks noChangeArrowheads="1"/>
          </p:cNvSpPr>
          <p:nvPr/>
        </p:nvSpPr>
        <p:spPr bwMode="auto">
          <a:xfrm>
            <a:off x="685800" y="0"/>
            <a:ext cx="78486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特医総管の項目見直し</a:t>
            </a:r>
          </a:p>
        </p:txBody>
      </p:sp>
      <p:grpSp>
        <p:nvGrpSpPr>
          <p:cNvPr id="69638" name="Group 5"/>
          <p:cNvGrpSpPr>
            <a:grpSpLocks/>
          </p:cNvGrpSpPr>
          <p:nvPr/>
        </p:nvGrpSpPr>
        <p:grpSpPr bwMode="auto">
          <a:xfrm>
            <a:off x="609600" y="400050"/>
            <a:ext cx="8567738" cy="6457950"/>
            <a:chOff x="384" y="252"/>
            <a:chExt cx="5397" cy="4068"/>
          </a:xfrm>
        </p:grpSpPr>
        <p:sp>
          <p:nvSpPr>
            <p:cNvPr id="69640"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69641"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69639"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E56908B8-1E05-4669-BD07-DF5EB38D9552}" type="slidenum">
              <a:rPr kumimoji="0" lang="ja-JP" altLang="en-US" sz="2000" i="0" smtClean="0"/>
              <a:pPr eaLnBrk="1" hangingPunct="1"/>
              <a:t>43</a:t>
            </a:fld>
            <a:endParaRPr kumimoji="0" lang="en-US" altLang="ja-JP" sz="2000" i="0" smtClean="0"/>
          </a:p>
        </p:txBody>
      </p:sp>
      <p:sp>
        <p:nvSpPr>
          <p:cNvPr id="71683"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在　宅　医　療　料</a:t>
            </a:r>
          </a:p>
        </p:txBody>
      </p:sp>
      <p:sp>
        <p:nvSpPr>
          <p:cNvPr id="71684"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在宅末期医療総合診療料が名称変更</a:t>
            </a:r>
            <a:endParaRPr lang="en-US" altLang="ja-JP" smtClean="0"/>
          </a:p>
          <a:p>
            <a:pPr eaLnBrk="1" hangingPunct="1"/>
            <a:r>
              <a:rPr lang="ja-JP" altLang="en-US" smtClean="0"/>
              <a:t>機能を強化した在支診・在支病</a:t>
            </a:r>
          </a:p>
          <a:p>
            <a:pPr lvl="1" eaLnBrk="1" hangingPunct="1"/>
            <a:r>
              <a:rPr lang="ja-JP" altLang="en-US" smtClean="0"/>
              <a:t>病床を有する場合</a:t>
            </a:r>
          </a:p>
          <a:p>
            <a:pPr lvl="2" eaLnBrk="1" hangingPunct="1"/>
            <a:r>
              <a:rPr lang="ja-JP" altLang="en-US" sz="2400" smtClean="0"/>
              <a:t>処方せんを交付する　　　　　１８００点</a:t>
            </a:r>
          </a:p>
          <a:p>
            <a:pPr lvl="2" eaLnBrk="1" hangingPunct="1"/>
            <a:r>
              <a:rPr lang="ja-JP" altLang="en-US" sz="2400" smtClean="0"/>
              <a:t>処方せんを交付しない　　　　２０００点</a:t>
            </a:r>
          </a:p>
          <a:p>
            <a:pPr lvl="1" eaLnBrk="1" hangingPunct="1"/>
            <a:r>
              <a:rPr lang="ja-JP" altLang="en-US" smtClean="0"/>
              <a:t>病床を有しない場合</a:t>
            </a:r>
          </a:p>
          <a:p>
            <a:pPr lvl="2" eaLnBrk="1" hangingPunct="1"/>
            <a:r>
              <a:rPr lang="ja-JP" altLang="en-US" sz="2400" smtClean="0"/>
              <a:t>処方せんを交付する　　　　　１６５０点</a:t>
            </a:r>
          </a:p>
          <a:p>
            <a:pPr lvl="2" eaLnBrk="1" hangingPunct="1"/>
            <a:r>
              <a:rPr lang="ja-JP" altLang="en-US" sz="2400" smtClean="0"/>
              <a:t>処方せんを交付しない　　　　１８５０点</a:t>
            </a:r>
          </a:p>
          <a:p>
            <a:pPr eaLnBrk="1" hangingPunct="1"/>
            <a:r>
              <a:rPr lang="ja-JP" altLang="en-US" smtClean="0"/>
              <a:t>在支診・在支病</a:t>
            </a:r>
          </a:p>
          <a:p>
            <a:pPr lvl="1" eaLnBrk="1" hangingPunct="1"/>
            <a:r>
              <a:rPr lang="ja-JP" altLang="en-US" sz="2800" smtClean="0"/>
              <a:t>処方せんを交付する　　　　　１４９５点</a:t>
            </a:r>
          </a:p>
          <a:p>
            <a:pPr lvl="1" eaLnBrk="1" hangingPunct="1"/>
            <a:r>
              <a:rPr lang="ja-JP" altLang="en-US" sz="2800" smtClean="0"/>
              <a:t>処方せんを交付しない　　　　１６８５点</a:t>
            </a:r>
          </a:p>
        </p:txBody>
      </p:sp>
      <p:sp>
        <p:nvSpPr>
          <p:cNvPr id="71685" name="Text Box 4"/>
          <p:cNvSpPr txBox="1">
            <a:spLocks noChangeArrowheads="1"/>
          </p:cNvSpPr>
          <p:nvPr/>
        </p:nvSpPr>
        <p:spPr bwMode="auto">
          <a:xfrm>
            <a:off x="685800" y="0"/>
            <a:ext cx="78486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在宅がん医療総合診療料</a:t>
            </a:r>
          </a:p>
        </p:txBody>
      </p:sp>
      <p:grpSp>
        <p:nvGrpSpPr>
          <p:cNvPr id="71686" name="Group 5"/>
          <p:cNvGrpSpPr>
            <a:grpSpLocks/>
          </p:cNvGrpSpPr>
          <p:nvPr/>
        </p:nvGrpSpPr>
        <p:grpSpPr bwMode="auto">
          <a:xfrm>
            <a:off x="609600" y="400050"/>
            <a:ext cx="8567738" cy="6457950"/>
            <a:chOff x="384" y="252"/>
            <a:chExt cx="5397" cy="4068"/>
          </a:xfrm>
        </p:grpSpPr>
        <p:sp>
          <p:nvSpPr>
            <p:cNvPr id="71688"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71689"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71687"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0DA2A9B4-08E9-4B93-88CF-0F499E17170F}" type="slidenum">
              <a:rPr kumimoji="0" lang="ja-JP" altLang="en-US" sz="2000" i="0" smtClean="0"/>
              <a:pPr eaLnBrk="1" hangingPunct="1"/>
              <a:t>44</a:t>
            </a:fld>
            <a:endParaRPr kumimoji="0" lang="en-US" altLang="ja-JP" sz="2000" i="0" smtClean="0"/>
          </a:p>
        </p:txBody>
      </p:sp>
      <p:sp>
        <p:nvSpPr>
          <p:cNvPr id="64515"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在　宅　医　療　料</a:t>
            </a:r>
          </a:p>
        </p:txBody>
      </p:sp>
      <p:sp>
        <p:nvSpPr>
          <p:cNvPr id="64516"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dirty="0" smtClean="0"/>
              <a:t>同一建物居住者以外の場合　　　　　　８３０点</a:t>
            </a:r>
          </a:p>
          <a:p>
            <a:pPr eaLnBrk="1" hangingPunct="1"/>
            <a:r>
              <a:rPr lang="ja-JP" altLang="ja-JP" dirty="0" smtClean="0"/>
              <a:t>同一建物居住者の場合</a:t>
            </a:r>
            <a:endParaRPr lang="en-US" altLang="ja-JP" dirty="0" smtClean="0"/>
          </a:p>
          <a:p>
            <a:pPr lvl="1" eaLnBrk="1" hangingPunct="1"/>
            <a:r>
              <a:rPr lang="ja-JP" altLang="en-US" b="1" u="sng" dirty="0" smtClean="0"/>
              <a:t>イ 特定施設に入居する者の場合</a:t>
            </a:r>
            <a:r>
              <a:rPr lang="ja-JP" altLang="ja-JP" b="1" u="sng" dirty="0" smtClean="0"/>
              <a:t>　　　　　　</a:t>
            </a:r>
            <a:r>
              <a:rPr lang="ja-JP" altLang="en-US" b="1" u="sng" dirty="0" smtClean="0"/>
              <a:t>４</a:t>
            </a:r>
            <a:r>
              <a:rPr lang="ja-JP" altLang="ja-JP" b="1" u="sng" dirty="0" smtClean="0"/>
              <a:t>００点</a:t>
            </a:r>
            <a:endParaRPr lang="en-US" altLang="ja-JP" b="1" u="sng" dirty="0" smtClean="0"/>
          </a:p>
          <a:p>
            <a:pPr lvl="2" eaLnBrk="1" hangingPunct="1"/>
            <a:r>
              <a:rPr lang="ja-JP" altLang="en-US" sz="2400" b="1" u="sng" dirty="0" smtClean="0"/>
              <a:t>特定施設・地域密着特定施設、特別養護老人ホーム</a:t>
            </a:r>
            <a:endParaRPr lang="en-US" altLang="ja-JP" sz="2400" b="1" u="sng" dirty="0" smtClean="0"/>
          </a:p>
          <a:p>
            <a:pPr lvl="1" eaLnBrk="1" hangingPunct="1"/>
            <a:r>
              <a:rPr lang="ja-JP" altLang="en-US" dirty="0" smtClean="0"/>
              <a:t>ロ イ以外の場合</a:t>
            </a:r>
            <a:r>
              <a:rPr lang="ja-JP" altLang="ja-JP" dirty="0" smtClean="0"/>
              <a:t>　　　　　　　</a:t>
            </a:r>
            <a:r>
              <a:rPr lang="ja-JP" altLang="en-US" dirty="0" smtClean="0"/>
              <a:t>　　　　　　</a:t>
            </a:r>
            <a:r>
              <a:rPr lang="ja-JP" altLang="ja-JP" dirty="0" smtClean="0"/>
              <a:t>２００点</a:t>
            </a:r>
            <a:endParaRPr lang="ja-JP" altLang="en-US" dirty="0" smtClean="0"/>
          </a:p>
          <a:p>
            <a:pPr lvl="1" eaLnBrk="1" hangingPunct="1"/>
            <a:endParaRPr lang="ja-JP" altLang="en-US" dirty="0" smtClean="0"/>
          </a:p>
          <a:p>
            <a:pPr lvl="1" eaLnBrk="1" hangingPunct="1"/>
            <a:r>
              <a:rPr lang="ja-JP" altLang="en-US" dirty="0" smtClean="0"/>
              <a:t>特定施設・地域密着特定施設</a:t>
            </a:r>
            <a:endParaRPr lang="en-US" altLang="ja-JP" dirty="0" smtClean="0"/>
          </a:p>
          <a:p>
            <a:pPr lvl="2" eaLnBrk="1" hangingPunct="1"/>
            <a:r>
              <a:rPr lang="ja-JP" altLang="en-US" dirty="0" smtClean="0"/>
              <a:t>介護付有料老人ホーム</a:t>
            </a:r>
            <a:endParaRPr lang="en-US" altLang="ja-JP" dirty="0" smtClean="0"/>
          </a:p>
          <a:p>
            <a:pPr lvl="2" eaLnBrk="1" hangingPunct="1"/>
            <a:r>
              <a:rPr lang="ja-JP" altLang="en-US" dirty="0"/>
              <a:t>軽費老人</a:t>
            </a:r>
            <a:r>
              <a:rPr lang="ja-JP" altLang="en-US" dirty="0" smtClean="0"/>
              <a:t>ホーム（ケアハウス）</a:t>
            </a:r>
            <a:endParaRPr lang="en-US" altLang="ja-JP" dirty="0" smtClean="0"/>
          </a:p>
          <a:p>
            <a:pPr lvl="2" eaLnBrk="1" hangingPunct="1"/>
            <a:r>
              <a:rPr lang="ja-JP" altLang="en-US" dirty="0"/>
              <a:t>養護</a:t>
            </a:r>
            <a:r>
              <a:rPr lang="ja-JP" altLang="en-US" dirty="0" smtClean="0"/>
              <a:t>老人ホーム（外部サービス利用型施設）</a:t>
            </a:r>
            <a:endParaRPr lang="en-US" altLang="ja-JP" dirty="0" smtClean="0"/>
          </a:p>
          <a:p>
            <a:pPr lvl="2" eaLnBrk="1" hangingPunct="1"/>
            <a:r>
              <a:rPr lang="ja-JP" altLang="en-US" smtClean="0"/>
              <a:t>サービス付高齢者向け住宅</a:t>
            </a:r>
            <a:endParaRPr lang="en-US" altLang="ja-JP" dirty="0" smtClean="0"/>
          </a:p>
          <a:p>
            <a:pPr lvl="1" eaLnBrk="1" hangingPunct="1"/>
            <a:r>
              <a:rPr lang="ja-JP" altLang="en-US" dirty="0" smtClean="0"/>
              <a:t>ただし、特養入所者</a:t>
            </a:r>
            <a:r>
              <a:rPr lang="ja-JP" altLang="en-US" dirty="0"/>
              <a:t>全てに</a:t>
            </a:r>
            <a:r>
              <a:rPr lang="ja-JP" altLang="en-US" dirty="0" smtClean="0"/>
              <a:t>ついて算定できる訳では無いので注意（次ページ参照）</a:t>
            </a:r>
          </a:p>
        </p:txBody>
      </p:sp>
      <p:sp>
        <p:nvSpPr>
          <p:cNvPr id="64517"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在宅患者訪問診療料の見直し</a:t>
            </a:r>
          </a:p>
        </p:txBody>
      </p:sp>
      <p:grpSp>
        <p:nvGrpSpPr>
          <p:cNvPr id="64518" name="Group 5"/>
          <p:cNvGrpSpPr>
            <a:grpSpLocks/>
          </p:cNvGrpSpPr>
          <p:nvPr/>
        </p:nvGrpSpPr>
        <p:grpSpPr bwMode="auto">
          <a:xfrm>
            <a:off x="609600" y="400050"/>
            <a:ext cx="8567738" cy="6457950"/>
            <a:chOff x="384" y="252"/>
            <a:chExt cx="5397" cy="4068"/>
          </a:xfrm>
        </p:grpSpPr>
        <p:sp>
          <p:nvSpPr>
            <p:cNvPr id="64520"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64521"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64519"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2328F082-710C-4C28-AF9D-870E358335C5}" type="slidenum">
              <a:rPr kumimoji="0" lang="ja-JP" altLang="en-US" sz="2000" i="0" smtClean="0"/>
              <a:pPr eaLnBrk="1" hangingPunct="1"/>
              <a:t>45</a:t>
            </a:fld>
            <a:endParaRPr kumimoji="0" lang="en-US" altLang="ja-JP" sz="2000" i="0" smtClean="0"/>
          </a:p>
        </p:txBody>
      </p:sp>
      <p:sp>
        <p:nvSpPr>
          <p:cNvPr id="70659"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在　宅　医　療　料</a:t>
            </a:r>
          </a:p>
        </p:txBody>
      </p:sp>
      <p:sp>
        <p:nvSpPr>
          <p:cNvPr id="70660"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dirty="0" smtClean="0"/>
              <a:t>所定</a:t>
            </a:r>
            <a:r>
              <a:rPr lang="ja-JP" altLang="en-US" dirty="0"/>
              <a:t>の要件を満たした場合、死亡</a:t>
            </a:r>
            <a:r>
              <a:rPr lang="ja-JP" altLang="en-US" dirty="0" smtClean="0"/>
              <a:t>前</a:t>
            </a:r>
            <a:r>
              <a:rPr lang="ja-JP" altLang="en-US" dirty="0"/>
              <a:t>３０</a:t>
            </a:r>
            <a:r>
              <a:rPr lang="ja-JP" altLang="en-US" dirty="0" smtClean="0"/>
              <a:t>日間</a:t>
            </a:r>
            <a:r>
              <a:rPr lang="ja-JP" altLang="en-US" dirty="0"/>
              <a:t>は末期がん以外の患者であっても、訪問診療料や特医総管が算定</a:t>
            </a:r>
            <a:r>
              <a:rPr lang="ja-JP" altLang="en-US" dirty="0" smtClean="0"/>
              <a:t>できるようになった</a:t>
            </a:r>
            <a:endParaRPr lang="ja-JP" altLang="en-US" dirty="0"/>
          </a:p>
          <a:p>
            <a:pPr lvl="1" eaLnBrk="1" hangingPunct="1"/>
            <a:r>
              <a:rPr lang="ja-JP" altLang="en-US" dirty="0" smtClean="0"/>
              <a:t>以下</a:t>
            </a:r>
            <a:r>
              <a:rPr lang="ja-JP" altLang="en-US" dirty="0"/>
              <a:t>のア又はイのいずれかに該当する</a:t>
            </a:r>
            <a:r>
              <a:rPr lang="ja-JP" altLang="en-US" dirty="0" smtClean="0"/>
              <a:t>場合</a:t>
            </a:r>
            <a:endParaRPr lang="en-US" altLang="ja-JP" dirty="0" smtClean="0"/>
          </a:p>
          <a:p>
            <a:pPr lvl="2" eaLnBrk="1" hangingPunct="1"/>
            <a:r>
              <a:rPr lang="ja-JP" altLang="en-US" sz="2400" dirty="0" smtClean="0"/>
              <a:t>ア 末期</a:t>
            </a:r>
            <a:r>
              <a:rPr lang="ja-JP" altLang="en-US" sz="2400" dirty="0"/>
              <a:t>の悪性</a:t>
            </a:r>
            <a:r>
              <a:rPr lang="ja-JP" altLang="en-US" sz="2400" dirty="0" smtClean="0"/>
              <a:t>腫瘍患者</a:t>
            </a:r>
            <a:endParaRPr lang="ja-JP" altLang="en-US" sz="2400" dirty="0"/>
          </a:p>
          <a:p>
            <a:pPr lvl="2" eaLnBrk="1" hangingPunct="1"/>
            <a:r>
              <a:rPr lang="ja-JP" altLang="en-US" sz="2400" dirty="0" smtClean="0"/>
              <a:t>イ 当該</a:t>
            </a:r>
            <a:r>
              <a:rPr lang="ja-JP" altLang="en-US" sz="2400" dirty="0"/>
              <a:t>患者を当該特別養護老人ホーム（看取り介護加算の施設基準に</a:t>
            </a:r>
            <a:r>
              <a:rPr lang="ja-JP" altLang="en-US" sz="2400" dirty="0" smtClean="0"/>
              <a:t>適合）</a:t>
            </a:r>
            <a:r>
              <a:rPr lang="ja-JP" altLang="en-US" sz="2400" dirty="0"/>
              <a:t>において看取った</a:t>
            </a:r>
            <a:r>
              <a:rPr lang="ja-JP" altLang="en-US" sz="2400" dirty="0" smtClean="0"/>
              <a:t>場合</a:t>
            </a:r>
            <a:endParaRPr lang="en-US" altLang="ja-JP" sz="2400" dirty="0" smtClean="0"/>
          </a:p>
          <a:p>
            <a:pPr lvl="3" eaLnBrk="1" hangingPunct="1"/>
            <a:r>
              <a:rPr lang="ja-JP" altLang="en-US" sz="2400" dirty="0" smtClean="0"/>
              <a:t>在宅</a:t>
            </a:r>
            <a:r>
              <a:rPr lang="ja-JP" altLang="en-US" sz="2400" dirty="0"/>
              <a:t>療養支援診療所、在宅療養支援病院又は当該特別養護老人ホームの協力医療機関の医師により、死亡日から</a:t>
            </a:r>
            <a:r>
              <a:rPr lang="ja-JP" altLang="en-US" sz="2400" dirty="0" smtClean="0"/>
              <a:t>遡って</a:t>
            </a:r>
            <a:r>
              <a:rPr lang="ja-JP" altLang="en-US" sz="2400" dirty="0"/>
              <a:t>３０</a:t>
            </a:r>
            <a:r>
              <a:rPr lang="ja-JP" altLang="en-US" sz="2400" dirty="0" smtClean="0"/>
              <a:t>日間</a:t>
            </a:r>
            <a:r>
              <a:rPr lang="ja-JP" altLang="en-US" sz="2400" dirty="0"/>
              <a:t>に行われたものに</a:t>
            </a:r>
            <a:r>
              <a:rPr lang="ja-JP" altLang="en-US" sz="2400" dirty="0" smtClean="0"/>
              <a:t>限る</a:t>
            </a:r>
            <a:endParaRPr lang="en-US" altLang="ja-JP" sz="2400" dirty="0" smtClean="0"/>
          </a:p>
          <a:p>
            <a:pPr lvl="2" eaLnBrk="1" hangingPunct="1"/>
            <a:r>
              <a:rPr lang="ja-JP" altLang="en-US" dirty="0" smtClean="0"/>
              <a:t>当該</a:t>
            </a:r>
            <a:r>
              <a:rPr lang="ja-JP" altLang="en-US" dirty="0"/>
              <a:t>患者について、介護福祉施設サービス又は地域密着型介護老人福祉施設入所者生活介護に係る看取り介護</a:t>
            </a:r>
            <a:r>
              <a:rPr lang="ja-JP" altLang="en-US" dirty="0" smtClean="0"/>
              <a:t>加算を</a:t>
            </a:r>
            <a:r>
              <a:rPr lang="ja-JP" altLang="en-US" dirty="0"/>
              <a:t>算定している場合には、在宅ターミナルケア加算及び看取り加算は算定</a:t>
            </a:r>
            <a:r>
              <a:rPr lang="ja-JP" altLang="en-US" dirty="0" smtClean="0"/>
              <a:t>できない</a:t>
            </a:r>
            <a:endParaRPr lang="ja-JP" altLang="en-US" dirty="0"/>
          </a:p>
          <a:p>
            <a:pPr lvl="2" eaLnBrk="1" hangingPunct="1"/>
            <a:endParaRPr lang="ja-JP" altLang="en-US" dirty="0" smtClean="0"/>
          </a:p>
        </p:txBody>
      </p:sp>
      <p:sp>
        <p:nvSpPr>
          <p:cNvPr id="70661" name="Text Box 4"/>
          <p:cNvSpPr txBox="1">
            <a:spLocks noChangeArrowheads="1"/>
          </p:cNvSpPr>
          <p:nvPr/>
        </p:nvSpPr>
        <p:spPr bwMode="auto">
          <a:xfrm>
            <a:off x="685800" y="0"/>
            <a:ext cx="78486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dirty="0" smtClean="0">
                <a:solidFill>
                  <a:srgbClr val="FFFF00"/>
                </a:solidFill>
              </a:rPr>
              <a:t>特養における算定の留意点</a:t>
            </a:r>
            <a:endParaRPr lang="ja-JP" altLang="en-US" sz="3600" i="0" dirty="0">
              <a:solidFill>
                <a:srgbClr val="FFFF00"/>
              </a:solidFill>
            </a:endParaRPr>
          </a:p>
        </p:txBody>
      </p:sp>
      <p:grpSp>
        <p:nvGrpSpPr>
          <p:cNvPr id="70662" name="Group 5"/>
          <p:cNvGrpSpPr>
            <a:grpSpLocks/>
          </p:cNvGrpSpPr>
          <p:nvPr/>
        </p:nvGrpSpPr>
        <p:grpSpPr bwMode="auto">
          <a:xfrm>
            <a:off x="609600" y="400050"/>
            <a:ext cx="8567738" cy="6457950"/>
            <a:chOff x="384" y="252"/>
            <a:chExt cx="5397" cy="4068"/>
          </a:xfrm>
        </p:grpSpPr>
        <p:sp>
          <p:nvSpPr>
            <p:cNvPr id="70664"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70665"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70663"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2328F082-710C-4C28-AF9D-870E358335C5}" type="slidenum">
              <a:rPr kumimoji="0" lang="ja-JP" altLang="en-US" sz="2000" i="0" smtClean="0"/>
              <a:pPr eaLnBrk="1" hangingPunct="1"/>
              <a:t>46</a:t>
            </a:fld>
            <a:endParaRPr kumimoji="0" lang="en-US" altLang="ja-JP" sz="2000" i="0" smtClean="0"/>
          </a:p>
        </p:txBody>
      </p:sp>
      <p:sp>
        <p:nvSpPr>
          <p:cNvPr id="70659"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在　宅　医　療　料</a:t>
            </a:r>
          </a:p>
        </p:txBody>
      </p:sp>
      <p:sp>
        <p:nvSpPr>
          <p:cNvPr id="70660"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dirty="0" smtClean="0"/>
              <a:t>介護報酬の看取り加算要旨</a:t>
            </a:r>
          </a:p>
          <a:p>
            <a:pPr lvl="1" eaLnBrk="1" hangingPunct="1"/>
            <a:r>
              <a:rPr lang="ja-JP" altLang="en-US" dirty="0" smtClean="0"/>
              <a:t>医師が医学的知見に基づき回復の見込みがないと診断した者</a:t>
            </a:r>
          </a:p>
          <a:p>
            <a:pPr lvl="1" eaLnBrk="1" hangingPunct="1"/>
            <a:r>
              <a:rPr lang="ja-JP" altLang="en-US" dirty="0" smtClean="0"/>
              <a:t>利用者又は家族の同意を得て、利用者の介護に係る計画が作成されている</a:t>
            </a:r>
          </a:p>
          <a:p>
            <a:pPr lvl="1" eaLnBrk="1" hangingPunct="1"/>
            <a:r>
              <a:rPr lang="ja-JP" altLang="en-US" dirty="0" smtClean="0"/>
              <a:t>医師、看護師、介護職員等が共同して、利用者の状態や家族の求めに応じ、随時介護が行われている</a:t>
            </a:r>
          </a:p>
          <a:p>
            <a:pPr lvl="1" eaLnBrk="1" hangingPunct="1"/>
            <a:r>
              <a:rPr lang="ja-JP" altLang="en-US" dirty="0" smtClean="0"/>
              <a:t>医療連携体制加算を算定している　等</a:t>
            </a:r>
          </a:p>
        </p:txBody>
      </p:sp>
      <p:sp>
        <p:nvSpPr>
          <p:cNvPr id="70661" name="Text Box 4"/>
          <p:cNvSpPr txBox="1">
            <a:spLocks noChangeArrowheads="1"/>
          </p:cNvSpPr>
          <p:nvPr/>
        </p:nvSpPr>
        <p:spPr bwMode="auto">
          <a:xfrm>
            <a:off x="685800" y="0"/>
            <a:ext cx="78486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dirty="0" smtClean="0">
                <a:solidFill>
                  <a:srgbClr val="FFFF00"/>
                </a:solidFill>
              </a:rPr>
              <a:t>特養における算定の留意点</a:t>
            </a:r>
            <a:endParaRPr lang="ja-JP" altLang="en-US" sz="3600" i="0" dirty="0">
              <a:solidFill>
                <a:srgbClr val="FFFF00"/>
              </a:solidFill>
            </a:endParaRPr>
          </a:p>
        </p:txBody>
      </p:sp>
      <p:grpSp>
        <p:nvGrpSpPr>
          <p:cNvPr id="70662" name="Group 5"/>
          <p:cNvGrpSpPr>
            <a:grpSpLocks/>
          </p:cNvGrpSpPr>
          <p:nvPr/>
        </p:nvGrpSpPr>
        <p:grpSpPr bwMode="auto">
          <a:xfrm>
            <a:off x="609600" y="400050"/>
            <a:ext cx="8567738" cy="6457950"/>
            <a:chOff x="384" y="252"/>
            <a:chExt cx="5397" cy="4068"/>
          </a:xfrm>
        </p:grpSpPr>
        <p:sp>
          <p:nvSpPr>
            <p:cNvPr id="70664"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70665"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70663"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extLst>
      <p:ext uri="{BB962C8B-B14F-4D97-AF65-F5344CB8AC3E}">
        <p14:creationId xmlns:p14="http://schemas.microsoft.com/office/powerpoint/2010/main" val="24271909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AD399548-3339-4C7F-B59B-01EE68D04322}" type="slidenum">
              <a:rPr kumimoji="0" lang="ja-JP" altLang="en-US" sz="2000" i="0" smtClean="0"/>
              <a:pPr eaLnBrk="1" hangingPunct="1"/>
              <a:t>47</a:t>
            </a:fld>
            <a:endParaRPr kumimoji="0" lang="en-US" altLang="ja-JP" sz="2000" i="0" smtClean="0"/>
          </a:p>
        </p:txBody>
      </p:sp>
      <p:sp>
        <p:nvSpPr>
          <p:cNvPr id="65539"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在　宅　医　療　料</a:t>
            </a:r>
          </a:p>
        </p:txBody>
      </p:sp>
      <p:sp>
        <p:nvSpPr>
          <p:cNvPr id="62468" name="Rectangle 3"/>
          <p:cNvSpPr>
            <a:spLocks noGrp="1" noChangeArrowheads="1"/>
          </p:cNvSpPr>
          <p:nvPr>
            <p:ph type="body" orient="vert" idx="1"/>
          </p:nvPr>
        </p:nvSpPr>
        <p:spPr>
          <a:xfrm>
            <a:off x="609600" y="762000"/>
            <a:ext cx="8534400" cy="6096000"/>
          </a:xfrm>
        </p:spPr>
        <p:txBody>
          <a:bodyPr vert="horz"/>
          <a:lstStyle/>
          <a:p>
            <a:pPr eaLnBrk="1" hangingPunct="1">
              <a:defRPr/>
            </a:pPr>
            <a:r>
              <a:rPr lang="ja-JP" altLang="en-US" dirty="0" smtClean="0"/>
              <a:t>在宅患者訪問診療料</a:t>
            </a:r>
          </a:p>
          <a:p>
            <a:pPr lvl="1" eaLnBrk="1" hangingPunct="1">
              <a:defRPr/>
            </a:pPr>
            <a:r>
              <a:rPr lang="ja-JP" altLang="en-US" dirty="0" smtClean="0"/>
              <a:t>乳幼児加算の新設（１日につき）</a:t>
            </a:r>
          </a:p>
          <a:p>
            <a:pPr lvl="2" eaLnBrk="1" hangingPunct="1">
              <a:defRPr/>
            </a:pPr>
            <a:r>
              <a:rPr lang="ja-JP" altLang="en-US" sz="2400" dirty="0" smtClean="0"/>
              <a:t>乳幼児加算（３歳未満）　　２００点 ⇒ ４００点</a:t>
            </a:r>
          </a:p>
          <a:p>
            <a:pPr lvl="2" eaLnBrk="1" hangingPunct="1">
              <a:defRPr/>
            </a:pPr>
            <a:r>
              <a:rPr lang="ja-JP" altLang="en-US" sz="2400" dirty="0" smtClean="0"/>
              <a:t>幼児加算（３歳以上６歳未満）</a:t>
            </a:r>
            <a:endParaRPr lang="en-US" altLang="ja-JP" sz="2400" dirty="0" smtClean="0"/>
          </a:p>
          <a:p>
            <a:pPr lvl="2" eaLnBrk="1" hangingPunct="1">
              <a:buFont typeface="Wingdings" pitchFamily="2" charset="2"/>
              <a:buNone/>
              <a:defRPr/>
            </a:pPr>
            <a:r>
              <a:rPr lang="ja-JP" altLang="en-US" sz="2400" dirty="0" smtClean="0"/>
              <a:t>　　　　　　　　　　　　　　２００点 ⇒ ４００点</a:t>
            </a:r>
            <a:endParaRPr lang="en-US" altLang="ja-JP" sz="2400" dirty="0" smtClean="0"/>
          </a:p>
          <a:p>
            <a:pPr lvl="2" eaLnBrk="1" hangingPunct="1">
              <a:buFont typeface="Wingdings" pitchFamily="2" charset="2"/>
              <a:buNone/>
              <a:defRPr/>
            </a:pPr>
            <a:endParaRPr lang="en-US" altLang="ja-JP" sz="2400" dirty="0"/>
          </a:p>
          <a:p>
            <a:pPr eaLnBrk="1" hangingPunct="1">
              <a:defRPr/>
            </a:pPr>
            <a:r>
              <a:rPr lang="ja-JP" altLang="en-US" dirty="0" smtClean="0"/>
              <a:t>要件の見直し</a:t>
            </a:r>
            <a:endParaRPr lang="en-US" altLang="ja-JP" dirty="0" smtClean="0"/>
          </a:p>
          <a:p>
            <a:pPr lvl="1" eaLnBrk="1" hangingPunct="1">
              <a:defRPr/>
            </a:pPr>
            <a:r>
              <a:rPr lang="ja-JP" altLang="en-US" dirty="0" smtClean="0"/>
              <a:t>在宅悪性腫瘍患者共同指導管理料を算定する場合に限り、１人の患者に対して２つの保険医療機関の保険医が、１日につきそれぞれ１回に限り算定可能</a:t>
            </a:r>
          </a:p>
          <a:p>
            <a:pPr marL="0" indent="0" eaLnBrk="1" hangingPunct="1">
              <a:buFont typeface="Wingdings" pitchFamily="2" charset="2"/>
              <a:buNone/>
              <a:defRPr/>
            </a:pPr>
            <a:endParaRPr lang="ja-JP" altLang="en-US" dirty="0" smtClean="0"/>
          </a:p>
        </p:txBody>
      </p:sp>
      <p:sp>
        <p:nvSpPr>
          <p:cNvPr id="65541"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在宅患者訪問診療料の見直し</a:t>
            </a:r>
          </a:p>
        </p:txBody>
      </p:sp>
      <p:grpSp>
        <p:nvGrpSpPr>
          <p:cNvPr id="65542" name="Group 5"/>
          <p:cNvGrpSpPr>
            <a:grpSpLocks/>
          </p:cNvGrpSpPr>
          <p:nvPr/>
        </p:nvGrpSpPr>
        <p:grpSpPr bwMode="auto">
          <a:xfrm>
            <a:off x="609600" y="400050"/>
            <a:ext cx="8567738" cy="6457950"/>
            <a:chOff x="384" y="252"/>
            <a:chExt cx="5397" cy="4068"/>
          </a:xfrm>
        </p:grpSpPr>
        <p:sp>
          <p:nvSpPr>
            <p:cNvPr id="65544"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65545"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65543"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39FDEF2C-3769-4AD1-A3EE-2082E7DE0941}" type="slidenum">
              <a:rPr kumimoji="0" lang="ja-JP" altLang="en-US" sz="2000" i="0" smtClean="0"/>
              <a:pPr eaLnBrk="1" hangingPunct="1"/>
              <a:t>48</a:t>
            </a:fld>
            <a:endParaRPr kumimoji="0" lang="en-US" altLang="ja-JP" sz="2000" i="0" smtClean="0"/>
          </a:p>
        </p:txBody>
      </p:sp>
      <p:sp>
        <p:nvSpPr>
          <p:cNvPr id="66563"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在　宅　医　療　料</a:t>
            </a:r>
          </a:p>
        </p:txBody>
      </p:sp>
      <p:sp>
        <p:nvSpPr>
          <p:cNvPr id="66564"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ja-JP" smtClean="0"/>
              <a:t>在宅ターミナルケア加算</a:t>
            </a:r>
            <a:r>
              <a:rPr lang="ja-JP" altLang="en-US" smtClean="0"/>
              <a:t>の見直し</a:t>
            </a:r>
            <a:endParaRPr lang="ja-JP" altLang="ja-JP" smtClean="0"/>
          </a:p>
          <a:p>
            <a:pPr lvl="1" eaLnBrk="1" hangingPunct="1"/>
            <a:r>
              <a:rPr lang="ja-JP" altLang="en-US" b="1" i="1" u="sng" smtClean="0"/>
              <a:t>死亡日及び</a:t>
            </a:r>
            <a:r>
              <a:rPr lang="ja-JP" altLang="ja-JP" smtClean="0"/>
              <a:t>死亡日前14日以内に２回以上の往診又は訪問診療を実施</a:t>
            </a:r>
            <a:endParaRPr lang="ja-JP" altLang="en-US" smtClean="0"/>
          </a:p>
          <a:p>
            <a:pPr lvl="2" eaLnBrk="1" hangingPunct="1"/>
            <a:r>
              <a:rPr lang="ja-JP" altLang="en-US" sz="2400" smtClean="0"/>
              <a:t>機能を強化した在支診・在支病</a:t>
            </a:r>
            <a:endParaRPr lang="en-US" altLang="ja-JP" sz="2400" smtClean="0"/>
          </a:p>
          <a:p>
            <a:pPr lvl="3" eaLnBrk="1" hangingPunct="1"/>
            <a:r>
              <a:rPr lang="ja-JP" altLang="en-US" sz="2400" smtClean="0"/>
              <a:t>病床を有する場合　　　　　６０００点</a:t>
            </a:r>
            <a:endParaRPr lang="en-US" altLang="ja-JP" sz="2400" smtClean="0"/>
          </a:p>
          <a:p>
            <a:pPr lvl="3" eaLnBrk="1" hangingPunct="1"/>
            <a:r>
              <a:rPr lang="ja-JP" altLang="en-US" sz="2400" smtClean="0"/>
              <a:t>病床を有しない場合　　　　５０００点</a:t>
            </a:r>
            <a:endParaRPr lang="en-US" altLang="ja-JP" sz="2400" smtClean="0"/>
          </a:p>
          <a:p>
            <a:pPr lvl="2" eaLnBrk="1" hangingPunct="1"/>
            <a:r>
              <a:rPr lang="ja-JP" altLang="en-US" sz="2400" smtClean="0"/>
              <a:t>在支診・在支病　　　　　　　 ４０００点</a:t>
            </a:r>
          </a:p>
          <a:p>
            <a:pPr lvl="2" eaLnBrk="1" hangingPunct="1"/>
            <a:r>
              <a:rPr lang="ja-JP" altLang="en-US" sz="2400" smtClean="0"/>
              <a:t>在支診・在支病以外　　　　　 ３０００点</a:t>
            </a:r>
            <a:endParaRPr lang="en-US" altLang="ja-JP" sz="2400" smtClean="0"/>
          </a:p>
          <a:p>
            <a:pPr lvl="2" eaLnBrk="1" hangingPunct="1"/>
            <a:endParaRPr lang="ja-JP" altLang="en-US" sz="800" smtClean="0"/>
          </a:p>
          <a:p>
            <a:pPr lvl="1" eaLnBrk="1" hangingPunct="1"/>
            <a:r>
              <a:rPr lang="ja-JP" altLang="en-US" smtClean="0"/>
              <a:t>看取り加算（新設）　　　　　　　３０００点</a:t>
            </a:r>
            <a:endParaRPr lang="en-US" altLang="ja-JP" smtClean="0"/>
          </a:p>
          <a:p>
            <a:pPr lvl="2" eaLnBrk="1" hangingPunct="1"/>
            <a:r>
              <a:rPr lang="ja-JP" altLang="en-US" smtClean="0"/>
              <a:t>事前に当該患者又はその家族等に対して、療養上の不安等を解消するために充分な説明と同意を行い、死亡日に患家で看取った場合に算定</a:t>
            </a:r>
          </a:p>
          <a:p>
            <a:pPr lvl="2" eaLnBrk="1" hangingPunct="1"/>
            <a:r>
              <a:rPr lang="ja-JP" altLang="en-US" smtClean="0"/>
              <a:t>診療内容の要点等を診療録に記載</a:t>
            </a:r>
            <a:endParaRPr lang="en-US" altLang="ja-JP" smtClean="0"/>
          </a:p>
          <a:p>
            <a:pPr lvl="1" eaLnBrk="1" hangingPunct="1"/>
            <a:r>
              <a:rPr lang="ja-JP" altLang="en-US" smtClean="0"/>
              <a:t>死亡診断加算と看取り加算は併算定不可</a:t>
            </a:r>
          </a:p>
          <a:p>
            <a:pPr lvl="1" eaLnBrk="1" hangingPunct="1"/>
            <a:endParaRPr lang="ja-JP" altLang="en-US" smtClean="0"/>
          </a:p>
        </p:txBody>
      </p:sp>
      <p:sp>
        <p:nvSpPr>
          <p:cNvPr id="66565"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在宅患者訪問診療料</a:t>
            </a:r>
          </a:p>
        </p:txBody>
      </p:sp>
      <p:grpSp>
        <p:nvGrpSpPr>
          <p:cNvPr id="66566" name="Group 5"/>
          <p:cNvGrpSpPr>
            <a:grpSpLocks/>
          </p:cNvGrpSpPr>
          <p:nvPr/>
        </p:nvGrpSpPr>
        <p:grpSpPr bwMode="auto">
          <a:xfrm>
            <a:off x="609600" y="400050"/>
            <a:ext cx="8567738" cy="6457950"/>
            <a:chOff x="384" y="252"/>
            <a:chExt cx="5397" cy="4068"/>
          </a:xfrm>
        </p:grpSpPr>
        <p:sp>
          <p:nvSpPr>
            <p:cNvPr id="66568"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66569"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66567"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D69781AD-9FB0-4416-A91D-617932950A26}" type="slidenum">
              <a:rPr kumimoji="0" lang="ja-JP" altLang="en-US" sz="1400" i="0" smtClean="0"/>
              <a:pPr eaLnBrk="1" hangingPunct="1"/>
              <a:t>49</a:t>
            </a:fld>
            <a:endParaRPr kumimoji="0" lang="en-US" altLang="ja-JP" sz="1400" i="0" smtClean="0"/>
          </a:p>
        </p:txBody>
      </p:sp>
      <p:sp>
        <p:nvSpPr>
          <p:cNvPr id="67587"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在　宅　医　療　料</a:t>
            </a:r>
          </a:p>
        </p:txBody>
      </p:sp>
      <p:sp>
        <p:nvSpPr>
          <p:cNvPr id="67588"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考え方</a:t>
            </a:r>
          </a:p>
          <a:p>
            <a:pPr lvl="1" eaLnBrk="1" hangingPunct="1"/>
            <a:r>
              <a:rPr lang="ja-JP" altLang="en-US" smtClean="0"/>
              <a:t>看取りまでのプロセスの評価（在宅ターミナルケア加算）と在宅での看取りの評価（看取り加算）の</a:t>
            </a:r>
            <a:r>
              <a:rPr lang="en-US" altLang="ja-JP" smtClean="0"/>
              <a:t>2</a:t>
            </a:r>
            <a:r>
              <a:rPr lang="ja-JP" altLang="en-US" smtClean="0"/>
              <a:t>つに分かれた</a:t>
            </a:r>
          </a:p>
          <a:p>
            <a:pPr lvl="1" eaLnBrk="1" hangingPunct="1"/>
            <a:r>
              <a:rPr lang="ja-JP" altLang="en-US" smtClean="0"/>
              <a:t>死亡日を含む１５日以内に２回以上の往診又は訪問診療が行われていれば算定可能</a:t>
            </a:r>
          </a:p>
          <a:p>
            <a:pPr lvl="2" eaLnBrk="1" hangingPunct="1"/>
            <a:r>
              <a:rPr lang="ja-JP" altLang="en-US" smtClean="0"/>
              <a:t>（死亡前２４時間以内に往診又は訪問診療を行っていなくても可）</a:t>
            </a:r>
          </a:p>
          <a:p>
            <a:pPr eaLnBrk="1" hangingPunct="1"/>
            <a:r>
              <a:rPr lang="ja-JP" altLang="en-US" smtClean="0"/>
              <a:t>４月２９日に最終訪問、死亡日が５月１日のような場合で、死亡日に訪問が無い場合は、４月にターミナルケア加算を算定</a:t>
            </a:r>
          </a:p>
        </p:txBody>
      </p:sp>
      <p:sp>
        <p:nvSpPr>
          <p:cNvPr id="67589"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ターミナルケア加算</a:t>
            </a:r>
          </a:p>
        </p:txBody>
      </p:sp>
      <p:grpSp>
        <p:nvGrpSpPr>
          <p:cNvPr id="67590" name="Group 5"/>
          <p:cNvGrpSpPr>
            <a:grpSpLocks/>
          </p:cNvGrpSpPr>
          <p:nvPr/>
        </p:nvGrpSpPr>
        <p:grpSpPr bwMode="auto">
          <a:xfrm>
            <a:off x="609600" y="400050"/>
            <a:ext cx="8567738" cy="6457950"/>
            <a:chOff x="384" y="252"/>
            <a:chExt cx="5397" cy="4068"/>
          </a:xfrm>
        </p:grpSpPr>
        <p:sp>
          <p:nvSpPr>
            <p:cNvPr id="67591"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67592"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txBox="1">
            <a:spLocks noGrp="1"/>
          </p:cNvSpPr>
          <p:nvPr/>
        </p:nvSpPr>
        <p:spPr bwMode="auto">
          <a:xfrm>
            <a:off x="72390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r" eaLnBrk="1" hangingPunct="1"/>
            <a:fld id="{CC306F4E-9606-4308-8889-1B74C4B9F221}" type="slidenum">
              <a:rPr lang="en-US" altLang="ja-JP" sz="1800"/>
              <a:pPr algn="r" eaLnBrk="1" hangingPunct="1"/>
              <a:t>5</a:t>
            </a:fld>
            <a:endParaRPr lang="en-US" altLang="ja-JP" sz="1800"/>
          </a:p>
        </p:txBody>
      </p:sp>
      <p:sp>
        <p:nvSpPr>
          <p:cNvPr id="12291" name="Rectangle 2"/>
          <p:cNvSpPr>
            <a:spLocks noGrp="1" noChangeArrowheads="1"/>
          </p:cNvSpPr>
          <p:nvPr>
            <p:ph type="title" orient="vert" idx="4294967295"/>
          </p:nvPr>
        </p:nvSpPr>
        <p:spPr>
          <a:xfrm>
            <a:off x="-36513" y="796925"/>
            <a:ext cx="762001" cy="5756275"/>
          </a:xfrm>
        </p:spPr>
        <p:txBody>
          <a:bodyPr vert="eaVert"/>
          <a:lstStyle/>
          <a:p>
            <a:pPr eaLnBrk="1" hangingPunct="1"/>
            <a:r>
              <a:rPr lang="ja-JP" altLang="en-US" sz="3200" smtClean="0">
                <a:solidFill>
                  <a:srgbClr val="FFFF66"/>
                </a:solidFill>
              </a:rPr>
              <a:t>診療報酬改定の方向性</a:t>
            </a:r>
          </a:p>
        </p:txBody>
      </p:sp>
      <p:sp>
        <p:nvSpPr>
          <p:cNvPr id="12292" name="Text Box 4"/>
          <p:cNvSpPr txBox="1">
            <a:spLocks noChangeArrowheads="1"/>
          </p:cNvSpPr>
          <p:nvPr/>
        </p:nvSpPr>
        <p:spPr bwMode="auto">
          <a:xfrm>
            <a:off x="755650" y="0"/>
            <a:ext cx="83883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sz="4000">
                <a:solidFill>
                  <a:srgbClr val="FFFF00"/>
                </a:solidFill>
              </a:rPr>
              <a:t>医療と介護を考える上でのキーワード</a:t>
            </a:r>
          </a:p>
        </p:txBody>
      </p:sp>
      <p:grpSp>
        <p:nvGrpSpPr>
          <p:cNvPr id="12293" name="Group 5"/>
          <p:cNvGrpSpPr>
            <a:grpSpLocks/>
          </p:cNvGrpSpPr>
          <p:nvPr/>
        </p:nvGrpSpPr>
        <p:grpSpPr bwMode="auto">
          <a:xfrm>
            <a:off x="684213" y="400050"/>
            <a:ext cx="8434387" cy="6457950"/>
            <a:chOff x="431" y="252"/>
            <a:chExt cx="5313" cy="4068"/>
          </a:xfrm>
        </p:grpSpPr>
        <p:sp>
          <p:nvSpPr>
            <p:cNvPr id="12296" name="Line 6"/>
            <p:cNvSpPr>
              <a:spLocks noChangeShapeType="1"/>
            </p:cNvSpPr>
            <p:nvPr/>
          </p:nvSpPr>
          <p:spPr bwMode="auto">
            <a:xfrm>
              <a:off x="460" y="436"/>
              <a:ext cx="5284" cy="0"/>
            </a:xfrm>
            <a:prstGeom prst="line">
              <a:avLst/>
            </a:prstGeom>
            <a:noFill/>
            <a:ln w="88900" cmpd="dbl">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7" name="Line 7"/>
            <p:cNvSpPr>
              <a:spLocks noChangeShapeType="1"/>
            </p:cNvSpPr>
            <p:nvPr/>
          </p:nvSpPr>
          <p:spPr bwMode="auto">
            <a:xfrm rot="5400000">
              <a:off x="-1603" y="2286"/>
              <a:ext cx="4068" cy="0"/>
            </a:xfrm>
            <a:prstGeom prst="line">
              <a:avLst/>
            </a:prstGeom>
            <a:noFill/>
            <a:ln w="88900" cmpd="dbl">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2294" name="Text Box 1034"/>
          <p:cNvSpPr txBox="1">
            <a:spLocks noChangeArrowheads="1"/>
          </p:cNvSpPr>
          <p:nvPr/>
        </p:nvSpPr>
        <p:spPr bwMode="auto">
          <a:xfrm>
            <a:off x="2124075" y="6453188"/>
            <a:ext cx="66246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r" eaLnBrk="1" hangingPunct="1">
              <a:spcBef>
                <a:spcPct val="50000"/>
              </a:spcBef>
            </a:pPr>
            <a:r>
              <a:rPr lang="ja-JP" altLang="en-US" sz="1800" i="1"/>
              <a:t>平成２４年２月１０日　厚生労働省保険局医療課資料</a:t>
            </a:r>
          </a:p>
        </p:txBody>
      </p:sp>
      <p:pic>
        <p:nvPicPr>
          <p:cNvPr id="12295" name="Picture 10" descr="文書名 _H24診療報酬改定の概要_ページ_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75" y="28575"/>
            <a:ext cx="9144000" cy="645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64887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4C0CC8CB-5AD6-4A5C-9852-76DC807DB33A}" type="slidenum">
              <a:rPr kumimoji="0" lang="ja-JP" altLang="en-US" sz="2000" i="0" smtClean="0"/>
              <a:pPr eaLnBrk="1" hangingPunct="1"/>
              <a:t>50</a:t>
            </a:fld>
            <a:endParaRPr kumimoji="0" lang="en-US" altLang="ja-JP" sz="2000" i="0" smtClean="0"/>
          </a:p>
        </p:txBody>
      </p:sp>
      <p:sp>
        <p:nvSpPr>
          <p:cNvPr id="74755"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在　宅　医　療　料</a:t>
            </a:r>
          </a:p>
        </p:txBody>
      </p:sp>
      <p:sp>
        <p:nvSpPr>
          <p:cNvPr id="74756"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訪問看護指示料</a:t>
            </a:r>
            <a:endParaRPr lang="en-US" altLang="ja-JP" smtClean="0"/>
          </a:p>
          <a:p>
            <a:pPr lvl="1" eaLnBrk="1" hangingPunct="1"/>
            <a:r>
              <a:rPr lang="ja-JP" altLang="en-US" smtClean="0"/>
              <a:t>指定地域密着型サービス（定期巡回・随時対応型訪問介護看護事業又は複合型サービス）も対象</a:t>
            </a:r>
            <a:endParaRPr lang="en-US" altLang="ja-JP" smtClean="0"/>
          </a:p>
          <a:p>
            <a:pPr lvl="1" eaLnBrk="1" hangingPunct="1"/>
            <a:r>
              <a:rPr lang="ja-JP" altLang="en-US" smtClean="0"/>
              <a:t>特別指示加算の別に厚労大臣の定める者の要件が削除</a:t>
            </a:r>
            <a:endParaRPr lang="en-US" altLang="ja-JP" smtClean="0"/>
          </a:p>
          <a:p>
            <a:pPr lvl="2" eaLnBrk="1" hangingPunct="1"/>
            <a:r>
              <a:rPr lang="ja-JP" altLang="en-US" smtClean="0"/>
              <a:t>気管カニューレ・褥瘡</a:t>
            </a:r>
          </a:p>
          <a:p>
            <a:pPr lvl="1" eaLnBrk="1" hangingPunct="1"/>
            <a:r>
              <a:rPr lang="ja-JP" altLang="en-US" smtClean="0"/>
              <a:t>訪問看護が退院直後２週間に限り医療保険でも提供可能に</a:t>
            </a:r>
          </a:p>
          <a:p>
            <a:pPr lvl="1" eaLnBrk="1" hangingPunct="1"/>
            <a:r>
              <a:rPr lang="ja-JP" altLang="en-US" smtClean="0"/>
              <a:t>精神科訪問看護指示料と併算定不可</a:t>
            </a:r>
            <a:endParaRPr lang="en-US" altLang="ja-JP" smtClean="0"/>
          </a:p>
          <a:p>
            <a:pPr lvl="1" eaLnBrk="1" hangingPunct="1"/>
            <a:endParaRPr lang="en-US" altLang="ja-JP" smtClean="0"/>
          </a:p>
          <a:p>
            <a:pPr eaLnBrk="1" hangingPunct="1"/>
            <a:r>
              <a:rPr lang="ja-JP" altLang="en-US" smtClean="0"/>
              <a:t>介護職員等喀痰吸引等指示料　（新設）２４０点</a:t>
            </a:r>
            <a:endParaRPr lang="en-US" altLang="ja-JP" smtClean="0"/>
          </a:p>
          <a:p>
            <a:pPr lvl="1" eaLnBrk="1" hangingPunct="1"/>
            <a:r>
              <a:rPr lang="ja-JP" altLang="en-US" smtClean="0"/>
              <a:t>３月に１回の算定</a:t>
            </a:r>
            <a:endParaRPr lang="en-US" altLang="ja-JP" smtClean="0"/>
          </a:p>
          <a:p>
            <a:pPr lvl="3" eaLnBrk="1" hangingPunct="1"/>
            <a:endParaRPr lang="en-US" altLang="ja-JP" smtClean="0"/>
          </a:p>
          <a:p>
            <a:pPr lvl="3" eaLnBrk="1" hangingPunct="1"/>
            <a:endParaRPr lang="ja-JP" altLang="en-US" sz="800" smtClean="0"/>
          </a:p>
        </p:txBody>
      </p:sp>
      <p:sp>
        <p:nvSpPr>
          <p:cNvPr id="74757"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在宅患者訪問看護・指導料</a:t>
            </a:r>
            <a:endParaRPr lang="ja-JP" altLang="en-US" sz="2800" i="0">
              <a:solidFill>
                <a:srgbClr val="FFFF00"/>
              </a:solidFill>
            </a:endParaRPr>
          </a:p>
        </p:txBody>
      </p:sp>
      <p:grpSp>
        <p:nvGrpSpPr>
          <p:cNvPr id="74758" name="Group 5"/>
          <p:cNvGrpSpPr>
            <a:grpSpLocks/>
          </p:cNvGrpSpPr>
          <p:nvPr/>
        </p:nvGrpSpPr>
        <p:grpSpPr bwMode="auto">
          <a:xfrm>
            <a:off x="609600" y="400050"/>
            <a:ext cx="8567738" cy="6457950"/>
            <a:chOff x="384" y="252"/>
            <a:chExt cx="5397" cy="4068"/>
          </a:xfrm>
        </p:grpSpPr>
        <p:sp>
          <p:nvSpPr>
            <p:cNvPr id="74760"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74761"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74759"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スライド番号プレースホルダー 5"/>
          <p:cNvSpPr txBox="1">
            <a:spLocks noGrp="1"/>
          </p:cNvSpPr>
          <p:nvPr/>
        </p:nvSpPr>
        <p:spPr bwMode="auto">
          <a:xfrm>
            <a:off x="0" y="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spcBef>
                <a:spcPct val="0"/>
              </a:spcBef>
            </a:pPr>
            <a:fld id="{3EE2B87A-396F-4832-9847-C23A5B2C80C9}" type="slidenum">
              <a:rPr kumimoji="0" lang="ja-JP" altLang="en-US" sz="2000" i="0"/>
              <a:pPr algn="l" eaLnBrk="1" hangingPunct="1">
                <a:spcBef>
                  <a:spcPct val="0"/>
                </a:spcBef>
              </a:pPr>
              <a:t>51</a:t>
            </a:fld>
            <a:endParaRPr kumimoji="0" lang="en-US" altLang="ja-JP" sz="2000" i="0"/>
          </a:p>
        </p:txBody>
      </p:sp>
      <p:sp>
        <p:nvSpPr>
          <p:cNvPr id="75779" name="Rectangle 2"/>
          <p:cNvSpPr>
            <a:spLocks noGrp="1" noChangeArrowheads="1"/>
          </p:cNvSpPr>
          <p:nvPr>
            <p:ph type="title" orient="vert" idx="4294967295"/>
          </p:nvPr>
        </p:nvSpPr>
        <p:spPr>
          <a:xfrm>
            <a:off x="47625" y="796925"/>
            <a:ext cx="533400" cy="5451475"/>
          </a:xfrm>
        </p:spPr>
        <p:txBody>
          <a:bodyPr vert="eaVert"/>
          <a:lstStyle/>
          <a:p>
            <a:pPr algn="ctr" eaLnBrk="1" hangingPunct="1"/>
            <a:r>
              <a:rPr lang="ja-JP" altLang="en-US" sz="2800" smtClean="0">
                <a:solidFill>
                  <a:srgbClr val="FFFF66"/>
                </a:solidFill>
              </a:rPr>
              <a:t>在　宅　医　療　料</a:t>
            </a:r>
          </a:p>
        </p:txBody>
      </p:sp>
      <p:sp>
        <p:nvSpPr>
          <p:cNvPr id="75780" name="Rectangle 3"/>
          <p:cNvSpPr>
            <a:spLocks noGrp="1" noChangeArrowheads="1"/>
          </p:cNvSpPr>
          <p:nvPr>
            <p:ph type="body" orient="vert" idx="4294967295"/>
          </p:nvPr>
        </p:nvSpPr>
        <p:spPr>
          <a:xfrm>
            <a:off x="609600" y="762000"/>
            <a:ext cx="8534400" cy="6096000"/>
          </a:xfrm>
        </p:spPr>
        <p:txBody>
          <a:bodyPr/>
          <a:lstStyle/>
          <a:p>
            <a:pPr eaLnBrk="1" hangingPunct="1"/>
            <a:r>
              <a:rPr lang="ja-JP" altLang="en-US" smtClean="0"/>
              <a:t>訪問看護療養費との関係</a:t>
            </a:r>
          </a:p>
          <a:p>
            <a:pPr lvl="1" eaLnBrk="1" hangingPunct="1"/>
            <a:r>
              <a:rPr lang="ja-JP" altLang="en-US" smtClean="0"/>
              <a:t>訪問看護ステーションとの連携を強化</a:t>
            </a:r>
          </a:p>
          <a:p>
            <a:pPr lvl="1" eaLnBrk="1" hangingPunct="1"/>
            <a:r>
              <a:rPr lang="ja-JP" altLang="en-US" smtClean="0"/>
              <a:t>外泊時の訪問看護療養費（訪問看護基本療養費）の新設　　等</a:t>
            </a:r>
          </a:p>
          <a:p>
            <a:pPr lvl="3" eaLnBrk="1" hangingPunct="1"/>
            <a:endParaRPr lang="en-US" altLang="ja-JP" smtClean="0"/>
          </a:p>
          <a:p>
            <a:pPr lvl="3" eaLnBrk="1" hangingPunct="1"/>
            <a:endParaRPr lang="en-US" altLang="ja-JP" smtClean="0"/>
          </a:p>
          <a:p>
            <a:pPr lvl="3" eaLnBrk="1" hangingPunct="1"/>
            <a:endParaRPr lang="ja-JP" altLang="en-US" sz="800" smtClean="0"/>
          </a:p>
          <a:p>
            <a:pPr eaLnBrk="1" hangingPunct="1"/>
            <a:r>
              <a:rPr lang="ja-JP" altLang="en-US" smtClean="0"/>
              <a:t>救急搬送診療料（１３００点に変更無し）</a:t>
            </a:r>
          </a:p>
          <a:p>
            <a:pPr lvl="1" eaLnBrk="1" hangingPunct="1"/>
            <a:r>
              <a:rPr lang="ja-JP" altLang="en-US" smtClean="0"/>
              <a:t>長時間加算　　　　　　　　　　　（新設）５００点</a:t>
            </a:r>
            <a:endParaRPr lang="en-US" altLang="ja-JP" smtClean="0"/>
          </a:p>
          <a:p>
            <a:pPr lvl="2"/>
            <a:r>
              <a:rPr lang="ja-JP" altLang="en-US" smtClean="0"/>
              <a:t>患者の発生した現場に赴き、診療を開始してから、医療機関に到着し、医療機関内で診療を開始するまでの時間が３０分を超えた場合に算定</a:t>
            </a:r>
          </a:p>
        </p:txBody>
      </p:sp>
      <p:sp>
        <p:nvSpPr>
          <p:cNvPr id="75781"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訪問看護・その他</a:t>
            </a:r>
            <a:endParaRPr lang="ja-JP" altLang="en-US" sz="2800" i="0">
              <a:solidFill>
                <a:srgbClr val="FFFF00"/>
              </a:solidFill>
            </a:endParaRPr>
          </a:p>
        </p:txBody>
      </p:sp>
      <p:grpSp>
        <p:nvGrpSpPr>
          <p:cNvPr id="75782" name="Group 5"/>
          <p:cNvGrpSpPr>
            <a:grpSpLocks/>
          </p:cNvGrpSpPr>
          <p:nvPr/>
        </p:nvGrpSpPr>
        <p:grpSpPr bwMode="auto">
          <a:xfrm>
            <a:off x="609600" y="400050"/>
            <a:ext cx="8567738" cy="6457950"/>
            <a:chOff x="384" y="252"/>
            <a:chExt cx="5397" cy="4068"/>
          </a:xfrm>
        </p:grpSpPr>
        <p:sp>
          <p:nvSpPr>
            <p:cNvPr id="75784"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75785"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75783"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B7DE4FBD-6C46-4D42-9DC8-1F4D88CE0608}" type="slidenum">
              <a:rPr kumimoji="0" lang="ja-JP" altLang="en-US" sz="2000" i="0" smtClean="0"/>
              <a:pPr eaLnBrk="1" hangingPunct="1"/>
              <a:t>52</a:t>
            </a:fld>
            <a:endParaRPr kumimoji="0" lang="en-US" altLang="ja-JP" sz="2000" i="0" smtClean="0"/>
          </a:p>
        </p:txBody>
      </p:sp>
      <p:sp>
        <p:nvSpPr>
          <p:cNvPr id="76803"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在　宅　医　療　料</a:t>
            </a:r>
          </a:p>
        </p:txBody>
      </p:sp>
      <p:sp>
        <p:nvSpPr>
          <p:cNvPr id="76804"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急性増悪等への対応</a:t>
            </a:r>
            <a:endParaRPr lang="en-US" altLang="ja-JP" smtClean="0"/>
          </a:p>
          <a:p>
            <a:pPr lvl="1" eaLnBrk="1" hangingPunct="1"/>
            <a:r>
              <a:rPr lang="ja-JP" altLang="en-US" smtClean="0"/>
              <a:t>急性増悪等のためにＡＤＬが低下した場合、一時的に算定可能なリハビリテーション単位数を引き上げる</a:t>
            </a:r>
          </a:p>
          <a:p>
            <a:pPr eaLnBrk="1" hangingPunct="1"/>
            <a:r>
              <a:rPr lang="ja-JP" altLang="en-US" smtClean="0"/>
              <a:t>算定要件</a:t>
            </a:r>
          </a:p>
          <a:p>
            <a:pPr lvl="1" eaLnBrk="1" hangingPunct="1"/>
            <a:r>
              <a:rPr lang="ja-JP" altLang="en-US" smtClean="0"/>
              <a:t>基本の点数に変更無し</a:t>
            </a:r>
          </a:p>
          <a:p>
            <a:pPr lvl="2" eaLnBrk="1" hangingPunct="1"/>
            <a:r>
              <a:rPr lang="ja-JP" altLang="en-US" smtClean="0"/>
              <a:t>同一建物居住者以外　　　　　３００点</a:t>
            </a:r>
          </a:p>
          <a:p>
            <a:pPr lvl="2" eaLnBrk="1" hangingPunct="1"/>
            <a:r>
              <a:rPr lang="ja-JP" altLang="en-US" smtClean="0"/>
              <a:t>同一建物居住者　　　　　　　２５５点</a:t>
            </a:r>
          </a:p>
          <a:p>
            <a:pPr lvl="1" eaLnBrk="1" hangingPunct="1"/>
            <a:r>
              <a:rPr lang="ja-JP" altLang="en-US" smtClean="0"/>
              <a:t>原則として患者１人につき、１（３００点）と２（２５５点）を合わせて週６単位に限り算定</a:t>
            </a:r>
          </a:p>
          <a:p>
            <a:pPr lvl="1" eaLnBrk="1" hangingPunct="1"/>
            <a:r>
              <a:rPr lang="ja-JP" altLang="en-US" i="1" u="sng" smtClean="0"/>
              <a:t>１月にバーセル指数又はＦＩＭが５点以上悪化した場合</a:t>
            </a:r>
          </a:p>
          <a:p>
            <a:pPr lvl="2" eaLnBrk="1" hangingPunct="1"/>
            <a:r>
              <a:rPr lang="ja-JP" altLang="en-US" sz="2400" i="1" u="sng" smtClean="0"/>
              <a:t>６月に１回、</a:t>
            </a:r>
            <a:r>
              <a:rPr lang="en-US" altLang="ja-JP" sz="2400" i="1" u="sng" smtClean="0"/>
              <a:t>14</a:t>
            </a:r>
            <a:r>
              <a:rPr lang="ja-JP" altLang="en-US" sz="2400" i="1" u="sng" smtClean="0"/>
              <a:t>日に限り１と２を合わせて１日４単位に限り算定可能</a:t>
            </a:r>
            <a:endParaRPr lang="en-US" altLang="ja-JP" sz="2400" i="1" u="sng" smtClean="0"/>
          </a:p>
          <a:p>
            <a:pPr lvl="2" eaLnBrk="1" hangingPunct="1"/>
            <a:r>
              <a:rPr lang="ja-JP" altLang="en-US" sz="2400" i="1" u="sng" smtClean="0"/>
              <a:t>要介護者等の場合は必要理由と期間を診療録に記載</a:t>
            </a:r>
            <a:endParaRPr lang="ja-JP" altLang="ja-JP" sz="2400" i="1" u="sng" smtClean="0"/>
          </a:p>
        </p:txBody>
      </p:sp>
      <p:sp>
        <p:nvSpPr>
          <p:cNvPr id="76805"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在宅患者訪問リハビリテーション</a:t>
            </a:r>
            <a:endParaRPr lang="ja-JP" altLang="en-US" sz="2800" i="0">
              <a:solidFill>
                <a:srgbClr val="FFFF00"/>
              </a:solidFill>
            </a:endParaRPr>
          </a:p>
        </p:txBody>
      </p:sp>
      <p:grpSp>
        <p:nvGrpSpPr>
          <p:cNvPr id="76806" name="Group 5"/>
          <p:cNvGrpSpPr>
            <a:grpSpLocks/>
          </p:cNvGrpSpPr>
          <p:nvPr/>
        </p:nvGrpSpPr>
        <p:grpSpPr bwMode="auto">
          <a:xfrm>
            <a:off x="609600" y="400050"/>
            <a:ext cx="8567738" cy="6457950"/>
            <a:chOff x="384" y="252"/>
            <a:chExt cx="5397" cy="4068"/>
          </a:xfrm>
        </p:grpSpPr>
        <p:sp>
          <p:nvSpPr>
            <p:cNvPr id="76808"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76809"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76807"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FBEF80B4-1D0E-41BA-BCA2-677C5DC6F657}" type="slidenum">
              <a:rPr kumimoji="0" lang="ja-JP" altLang="en-US" sz="2000" i="0" smtClean="0"/>
              <a:pPr eaLnBrk="1" hangingPunct="1"/>
              <a:t>53</a:t>
            </a:fld>
            <a:endParaRPr kumimoji="0" lang="en-US" altLang="ja-JP" sz="2000" i="0" smtClean="0"/>
          </a:p>
        </p:txBody>
      </p:sp>
      <p:sp>
        <p:nvSpPr>
          <p:cNvPr id="77827"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在　宅　医　療　料</a:t>
            </a:r>
          </a:p>
        </p:txBody>
      </p:sp>
      <p:sp>
        <p:nvSpPr>
          <p:cNvPr id="77828"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在宅自己注射指導管理料の項目見直し</a:t>
            </a:r>
          </a:p>
          <a:p>
            <a:pPr lvl="1" eaLnBrk="1" hangingPunct="1"/>
            <a:r>
              <a:rPr lang="ja-JP" altLang="en-US" smtClean="0"/>
              <a:t>複雑な場合　　　　　　　　　　　 　　　１２３０点</a:t>
            </a:r>
            <a:endParaRPr lang="en-US" altLang="ja-JP" smtClean="0"/>
          </a:p>
          <a:p>
            <a:pPr lvl="2"/>
            <a:r>
              <a:rPr lang="ja-JP" altLang="en-US" sz="2400" smtClean="0"/>
              <a:t>間歇注入シリンジポンプを用いてポンプの状態、投与量等について確認・調整等を行った場合に算定</a:t>
            </a:r>
            <a:endParaRPr lang="en-US" altLang="ja-JP" sz="2400" smtClean="0"/>
          </a:p>
          <a:p>
            <a:pPr lvl="2"/>
            <a:r>
              <a:rPr lang="ja-JP" altLang="en-US" sz="2400" smtClean="0"/>
              <a:t>プログラムの変更に係る費用は別途算定不可</a:t>
            </a:r>
            <a:endParaRPr lang="en-US" altLang="ja-JP" sz="2400" smtClean="0"/>
          </a:p>
          <a:p>
            <a:pPr lvl="1" eaLnBrk="1" hangingPunct="1"/>
            <a:r>
              <a:rPr lang="ja-JP" altLang="en-US" smtClean="0"/>
              <a:t>上記以外の場合　　　　　　　　　　 　　　８２０点</a:t>
            </a:r>
            <a:endParaRPr lang="en-US" altLang="ja-JP" smtClean="0"/>
          </a:p>
          <a:p>
            <a:pPr eaLnBrk="1" hangingPunct="1"/>
            <a:r>
              <a:rPr lang="ja-JP" altLang="en-US" smtClean="0"/>
              <a:t>間歇注入シリンジポンプ加算</a:t>
            </a:r>
            <a:r>
              <a:rPr lang="en-US" altLang="ja-JP" smtClean="0"/>
              <a:t>(</a:t>
            </a:r>
            <a:r>
              <a:rPr lang="ja-JP" altLang="en-US" smtClean="0"/>
              <a:t>１５００点</a:t>
            </a:r>
            <a:r>
              <a:rPr lang="en-US" altLang="ja-JP" smtClean="0"/>
              <a:t>)</a:t>
            </a:r>
            <a:r>
              <a:rPr lang="ja-JP" altLang="en-US" smtClean="0"/>
              <a:t>の再編</a:t>
            </a:r>
          </a:p>
          <a:p>
            <a:pPr lvl="1" eaLnBrk="1" hangingPunct="1"/>
            <a:r>
              <a:rPr lang="ja-JP" altLang="en-US" smtClean="0"/>
              <a:t>１ プログラム付きシリンジポンプ　      ２５００点</a:t>
            </a:r>
            <a:endParaRPr lang="en-US" altLang="ja-JP" smtClean="0"/>
          </a:p>
          <a:p>
            <a:pPr lvl="2"/>
            <a:r>
              <a:rPr lang="ja-JP" altLang="en-US" smtClean="0"/>
              <a:t>基礎注入と独立して追加注入がプログラム可能であり、また基礎注入の流量について、１日につき</a:t>
            </a:r>
            <a:r>
              <a:rPr lang="en-US" altLang="ja-JP" smtClean="0"/>
              <a:t>24</a:t>
            </a:r>
            <a:r>
              <a:rPr lang="ja-JP" altLang="en-US" smtClean="0"/>
              <a:t>プログラム以上の設定が可能なもの</a:t>
            </a:r>
          </a:p>
          <a:p>
            <a:pPr lvl="1" eaLnBrk="1" hangingPunct="1"/>
            <a:r>
              <a:rPr lang="ja-JP" altLang="en-US" smtClean="0"/>
              <a:t>２ １以外のシリンジポンプ　　　　      １５００点</a:t>
            </a:r>
            <a:endParaRPr lang="en-US" altLang="ja-JP" smtClean="0"/>
          </a:p>
          <a:p>
            <a:pPr lvl="1"/>
            <a:r>
              <a:rPr lang="ja-JP" altLang="en-US" smtClean="0"/>
              <a:t>輸液回路、リザーバーその他療養上必要な医療材料については、所定点数に含まれる</a:t>
            </a:r>
            <a:endParaRPr lang="en-US" altLang="ja-JP" smtClean="0"/>
          </a:p>
          <a:p>
            <a:pPr lvl="4" eaLnBrk="1" hangingPunct="1"/>
            <a:endParaRPr lang="ja-JP" altLang="en-US" sz="400" smtClean="0"/>
          </a:p>
        </p:txBody>
      </p:sp>
      <p:sp>
        <p:nvSpPr>
          <p:cNvPr id="77829"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在宅自己注射指導管理料</a:t>
            </a:r>
          </a:p>
        </p:txBody>
      </p:sp>
      <p:grpSp>
        <p:nvGrpSpPr>
          <p:cNvPr id="77830" name="Group 5"/>
          <p:cNvGrpSpPr>
            <a:grpSpLocks/>
          </p:cNvGrpSpPr>
          <p:nvPr/>
        </p:nvGrpSpPr>
        <p:grpSpPr bwMode="auto">
          <a:xfrm>
            <a:off x="609600" y="400050"/>
            <a:ext cx="8567738" cy="6457950"/>
            <a:chOff x="384" y="252"/>
            <a:chExt cx="5397" cy="4068"/>
          </a:xfrm>
        </p:grpSpPr>
        <p:sp>
          <p:nvSpPr>
            <p:cNvPr id="77832"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77833"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77831"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スライド番号プレースホルダー 3"/>
          <p:cNvSpPr txBox="1">
            <a:spLocks noGrp="1"/>
          </p:cNvSpPr>
          <p:nvPr/>
        </p:nvSpPr>
        <p:spPr bwMode="auto">
          <a:xfrm>
            <a:off x="0" y="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spcBef>
                <a:spcPct val="0"/>
              </a:spcBef>
            </a:pPr>
            <a:fld id="{F179D3BE-F594-4094-A92B-F275FED7AF6E}" type="slidenum">
              <a:rPr kumimoji="0" lang="ja-JP" altLang="en-US" sz="2000" i="0"/>
              <a:pPr algn="l" eaLnBrk="1" hangingPunct="1">
                <a:spcBef>
                  <a:spcPct val="0"/>
                </a:spcBef>
              </a:pPr>
              <a:t>54</a:t>
            </a:fld>
            <a:endParaRPr kumimoji="0" lang="en-US" altLang="ja-JP" sz="2000" i="0"/>
          </a:p>
        </p:txBody>
      </p:sp>
      <p:sp>
        <p:nvSpPr>
          <p:cNvPr id="86019" name="Rectangle 2"/>
          <p:cNvSpPr>
            <a:spLocks noChangeArrowheads="1"/>
          </p:cNvSpPr>
          <p:nvPr/>
        </p:nvSpPr>
        <p:spPr bwMode="auto">
          <a:xfrm>
            <a:off x="3130550" y="3136900"/>
            <a:ext cx="2949575" cy="646113"/>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3600" i="0">
                <a:solidFill>
                  <a:srgbClr val="FFFF00"/>
                </a:solidFill>
              </a:rPr>
              <a:t>介　護　報　酬</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B560B775-3CA4-456B-AAEA-BD830199C75F}" type="slidenum">
              <a:rPr kumimoji="0" lang="ja-JP" altLang="en-US" sz="2000" i="0" smtClean="0"/>
              <a:pPr eaLnBrk="1" hangingPunct="1"/>
              <a:t>55</a:t>
            </a:fld>
            <a:endParaRPr kumimoji="0" lang="en-US" altLang="ja-JP" sz="2000" i="0" smtClean="0"/>
          </a:p>
        </p:txBody>
      </p:sp>
      <p:sp>
        <p:nvSpPr>
          <p:cNvPr id="87043"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訪問系サービス</a:t>
            </a:r>
          </a:p>
        </p:txBody>
      </p:sp>
      <p:sp>
        <p:nvSpPr>
          <p:cNvPr id="87044" name="Rectangle 3"/>
          <p:cNvSpPr>
            <a:spLocks noGrp="1" noChangeArrowheads="1"/>
          </p:cNvSpPr>
          <p:nvPr>
            <p:ph type="body" orient="vert" idx="1"/>
          </p:nvPr>
        </p:nvSpPr>
        <p:spPr>
          <a:xfrm>
            <a:off x="609600" y="762000"/>
            <a:ext cx="8534400" cy="6096000"/>
          </a:xfrm>
        </p:spPr>
        <p:txBody>
          <a:bodyPr vert="horz"/>
          <a:lstStyle/>
          <a:p>
            <a:r>
              <a:rPr lang="ja-JP" altLang="en-US" smtClean="0"/>
              <a:t>医師・歯科医師が行う場合（１月につき）</a:t>
            </a:r>
            <a:endParaRPr lang="en-US" altLang="ja-JP" smtClean="0"/>
          </a:p>
          <a:p>
            <a:pPr lvl="1"/>
            <a:r>
              <a:rPr lang="ja-JP" altLang="en-US" smtClean="0"/>
              <a:t>居宅療養管理指導費（</a:t>
            </a:r>
            <a:r>
              <a:rPr lang="en-US" altLang="ja-JP" smtClean="0"/>
              <a:t>Ⅰ</a:t>
            </a:r>
            <a:r>
              <a:rPr lang="ja-JP" altLang="en-US" smtClean="0"/>
              <a:t>）　　　　　　　５００単位</a:t>
            </a:r>
          </a:p>
          <a:p>
            <a:pPr lvl="1">
              <a:buFont typeface="Wingdings 3" pitchFamily="18" charset="2"/>
              <a:buNone/>
            </a:pPr>
            <a:r>
              <a:rPr lang="ja-JP" altLang="en-US" sz="2000" smtClean="0"/>
              <a:t>　　⇒同一建物居住者以外の者に対して行う場合　　　　５００単位</a:t>
            </a:r>
          </a:p>
          <a:p>
            <a:pPr lvl="1">
              <a:buFont typeface="Wingdings 3" pitchFamily="18" charset="2"/>
              <a:buNone/>
            </a:pPr>
            <a:r>
              <a:rPr lang="ja-JP" altLang="en-US" sz="2000" smtClean="0"/>
              <a:t>　　⇒同一建物居住者に対して行う場合 　 　　　　　　４５０単位</a:t>
            </a:r>
            <a:endParaRPr lang="en-US" altLang="ja-JP" sz="2000" smtClean="0"/>
          </a:p>
          <a:p>
            <a:pPr lvl="1">
              <a:buFont typeface="Wingdings 3" pitchFamily="18" charset="2"/>
              <a:buNone/>
            </a:pPr>
            <a:endParaRPr lang="ja-JP" altLang="en-US" sz="1000" smtClean="0"/>
          </a:p>
          <a:p>
            <a:pPr lvl="1"/>
            <a:r>
              <a:rPr lang="ja-JP" altLang="en-US" smtClean="0"/>
              <a:t>居宅療養管理指導費（</a:t>
            </a:r>
            <a:r>
              <a:rPr lang="en-US" altLang="ja-JP" smtClean="0"/>
              <a:t>Ⅱ</a:t>
            </a:r>
            <a:r>
              <a:rPr lang="ja-JP" altLang="en-US" smtClean="0"/>
              <a:t>）　　　　　　　２９０単位</a:t>
            </a:r>
          </a:p>
          <a:p>
            <a:pPr lvl="2">
              <a:buFont typeface="Wingdings 3" pitchFamily="18" charset="2"/>
              <a:buNone/>
            </a:pPr>
            <a:r>
              <a:rPr lang="ja-JP" altLang="en-US" smtClean="0"/>
              <a:t>⇒同一建物居住者以外の者に対して行う場合　　　　２９０単位</a:t>
            </a:r>
          </a:p>
          <a:p>
            <a:pPr lvl="2">
              <a:buFont typeface="Wingdings 3" pitchFamily="18" charset="2"/>
              <a:buNone/>
            </a:pPr>
            <a:r>
              <a:rPr lang="ja-JP" altLang="en-US" smtClean="0"/>
              <a:t>⇒同一建物居住者に対して行う場合　　　　　　　　２６１単位</a:t>
            </a:r>
            <a:endParaRPr lang="en-US" altLang="ja-JP" smtClean="0"/>
          </a:p>
          <a:p>
            <a:pPr lvl="2">
              <a:buFont typeface="Wingdings 3" pitchFamily="18" charset="2"/>
              <a:buNone/>
            </a:pPr>
            <a:endParaRPr lang="ja-JP" altLang="en-US" sz="600" smtClean="0"/>
          </a:p>
          <a:p>
            <a:r>
              <a:rPr lang="ja-JP" altLang="en-US" smtClean="0"/>
              <a:t>看護職員が行う場合（１月につき）</a:t>
            </a:r>
            <a:endParaRPr lang="en-US" altLang="ja-JP" smtClean="0"/>
          </a:p>
          <a:p>
            <a:pPr lvl="1"/>
            <a:r>
              <a:rPr lang="ja-JP" altLang="en-US" smtClean="0"/>
              <a:t>居宅療養管理指導費　　　　　　　　　　４００単位</a:t>
            </a:r>
          </a:p>
          <a:p>
            <a:pPr lvl="1">
              <a:buFont typeface="Wingdings 3" pitchFamily="18" charset="2"/>
              <a:buNone/>
            </a:pPr>
            <a:r>
              <a:rPr lang="ja-JP" altLang="en-US" sz="2000" smtClean="0"/>
              <a:t>　　⇒同一建物居住者以外の者に対して行う場合　　　　４００単位</a:t>
            </a:r>
          </a:p>
          <a:p>
            <a:pPr lvl="1">
              <a:buFont typeface="Wingdings 3" pitchFamily="18" charset="2"/>
              <a:buNone/>
            </a:pPr>
            <a:r>
              <a:rPr lang="ja-JP" altLang="en-US" sz="2000" smtClean="0"/>
              <a:t>　　⇒ 同一建物居住者に対して行う場合　　　　　　　 ３６０単位</a:t>
            </a:r>
          </a:p>
          <a:p>
            <a:pPr lvl="2"/>
            <a:endParaRPr lang="en-US" altLang="ja-JP" sz="1000" smtClean="0"/>
          </a:p>
          <a:p>
            <a:r>
              <a:rPr lang="ja-JP" altLang="en-US" smtClean="0"/>
              <a:t>薬剤師、管理栄養士、歯科衛生士について同様の見直し</a:t>
            </a:r>
          </a:p>
        </p:txBody>
      </p:sp>
      <p:sp>
        <p:nvSpPr>
          <p:cNvPr id="87045"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居宅療養管理指導</a:t>
            </a:r>
          </a:p>
        </p:txBody>
      </p:sp>
      <p:grpSp>
        <p:nvGrpSpPr>
          <p:cNvPr id="87046" name="Group 5"/>
          <p:cNvGrpSpPr>
            <a:grpSpLocks/>
          </p:cNvGrpSpPr>
          <p:nvPr/>
        </p:nvGrpSpPr>
        <p:grpSpPr bwMode="auto">
          <a:xfrm>
            <a:off x="609600" y="400050"/>
            <a:ext cx="8567738" cy="6457950"/>
            <a:chOff x="384" y="252"/>
            <a:chExt cx="5397" cy="4068"/>
          </a:xfrm>
        </p:grpSpPr>
        <p:sp>
          <p:nvSpPr>
            <p:cNvPr id="87048"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87049"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87047"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スライド番号プレースホルダー 5"/>
          <p:cNvSpPr txBox="1">
            <a:spLocks noGrp="1"/>
          </p:cNvSpPr>
          <p:nvPr/>
        </p:nvSpPr>
        <p:spPr bwMode="auto">
          <a:xfrm>
            <a:off x="0" y="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spcBef>
                <a:spcPct val="0"/>
              </a:spcBef>
            </a:pPr>
            <a:fld id="{EAA1F0A2-E4FF-477C-A6FF-332DD8F025C7}" type="slidenum">
              <a:rPr kumimoji="0" lang="ja-JP" altLang="en-US" sz="2000" i="0"/>
              <a:pPr algn="l" eaLnBrk="1" hangingPunct="1">
                <a:spcBef>
                  <a:spcPct val="0"/>
                </a:spcBef>
              </a:pPr>
              <a:t>56</a:t>
            </a:fld>
            <a:endParaRPr kumimoji="0" lang="en-US" altLang="ja-JP" sz="2000" i="0"/>
          </a:p>
        </p:txBody>
      </p:sp>
      <p:sp>
        <p:nvSpPr>
          <p:cNvPr id="88067" name="Rectangle 2"/>
          <p:cNvSpPr>
            <a:spLocks noGrp="1" noChangeArrowheads="1"/>
          </p:cNvSpPr>
          <p:nvPr>
            <p:ph type="title" orient="vert" idx="4294967295"/>
          </p:nvPr>
        </p:nvSpPr>
        <p:spPr>
          <a:xfrm>
            <a:off x="47625" y="796925"/>
            <a:ext cx="533400" cy="5451475"/>
          </a:xfrm>
        </p:spPr>
        <p:txBody>
          <a:bodyPr vert="eaVert"/>
          <a:lstStyle/>
          <a:p>
            <a:pPr algn="ctr" eaLnBrk="1" hangingPunct="1"/>
            <a:r>
              <a:rPr lang="ja-JP" altLang="en-US" sz="2800" smtClean="0">
                <a:solidFill>
                  <a:srgbClr val="FFFF66"/>
                </a:solidFill>
              </a:rPr>
              <a:t>訪問系サービス</a:t>
            </a:r>
          </a:p>
        </p:txBody>
      </p:sp>
      <p:sp>
        <p:nvSpPr>
          <p:cNvPr id="88068" name="Rectangle 3"/>
          <p:cNvSpPr>
            <a:spLocks noGrp="1" noChangeArrowheads="1"/>
          </p:cNvSpPr>
          <p:nvPr>
            <p:ph type="body" orient="vert" idx="4294967295"/>
          </p:nvPr>
        </p:nvSpPr>
        <p:spPr>
          <a:xfrm>
            <a:off x="609600" y="762000"/>
            <a:ext cx="8534400" cy="6096000"/>
          </a:xfrm>
        </p:spPr>
        <p:txBody>
          <a:bodyPr/>
          <a:lstStyle/>
          <a:p>
            <a:r>
              <a:rPr lang="ja-JP" altLang="ja-JP" smtClean="0"/>
              <a:t>医師、歯科医師、薬剤師又は看護職員が行う場合</a:t>
            </a:r>
            <a:endParaRPr lang="ja-JP" altLang="en-US" smtClean="0"/>
          </a:p>
          <a:p>
            <a:pPr lvl="1"/>
            <a:r>
              <a:rPr lang="ja-JP" altLang="ja-JP" smtClean="0"/>
              <a:t>居宅介護支援事業者</a:t>
            </a:r>
            <a:r>
              <a:rPr lang="ja-JP" altLang="en-US" smtClean="0"/>
              <a:t>（ケアマネージャ）</a:t>
            </a:r>
            <a:r>
              <a:rPr lang="ja-JP" altLang="ja-JP" smtClean="0"/>
              <a:t>に対し、居宅介護サービス計画の策定等に必要な情報提供を行っていること</a:t>
            </a:r>
          </a:p>
          <a:p>
            <a:endParaRPr lang="ja-JP" altLang="en-US" smtClean="0"/>
          </a:p>
          <a:p>
            <a:r>
              <a:rPr lang="ja-JP" altLang="ja-JP" smtClean="0"/>
              <a:t>看護職員が行う場合</a:t>
            </a:r>
            <a:endParaRPr lang="ja-JP" altLang="en-US" smtClean="0"/>
          </a:p>
          <a:p>
            <a:pPr lvl="1"/>
            <a:r>
              <a:rPr lang="ja-JP" altLang="ja-JP" smtClean="0"/>
              <a:t>新規の要介護認定又は要介護認定の更新若しくは変更の認定に伴い、サービスが開始された日から起算して６月間に２回を限度として算定することが可能</a:t>
            </a:r>
            <a:endParaRPr lang="ja-JP" altLang="en-US" smtClean="0"/>
          </a:p>
        </p:txBody>
      </p:sp>
      <p:sp>
        <p:nvSpPr>
          <p:cNvPr id="88069"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居宅療養管理指導算定要件の見直し</a:t>
            </a:r>
          </a:p>
        </p:txBody>
      </p:sp>
      <p:grpSp>
        <p:nvGrpSpPr>
          <p:cNvPr id="88070" name="Group 5"/>
          <p:cNvGrpSpPr>
            <a:grpSpLocks/>
          </p:cNvGrpSpPr>
          <p:nvPr/>
        </p:nvGrpSpPr>
        <p:grpSpPr bwMode="auto">
          <a:xfrm>
            <a:off x="609600" y="400050"/>
            <a:ext cx="8567738" cy="6457950"/>
            <a:chOff x="384" y="252"/>
            <a:chExt cx="5397" cy="4068"/>
          </a:xfrm>
        </p:grpSpPr>
        <p:sp>
          <p:nvSpPr>
            <p:cNvPr id="88072"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88073"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88071"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スライド番号プレースホルダー 3"/>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2F483254-E82C-4968-9850-11096432EB6D}" type="slidenum">
              <a:rPr kumimoji="0" lang="ja-JP" altLang="en-US" sz="2000" i="0" smtClean="0"/>
              <a:pPr eaLnBrk="1" hangingPunct="1"/>
              <a:t>57</a:t>
            </a:fld>
            <a:endParaRPr kumimoji="0" lang="en-US" altLang="ja-JP" sz="2000" i="0" smtClean="0"/>
          </a:p>
        </p:txBody>
      </p:sp>
      <p:sp>
        <p:nvSpPr>
          <p:cNvPr id="126979" name="Rectangle 1026"/>
          <p:cNvSpPr>
            <a:spLocks noChangeArrowheads="1"/>
          </p:cNvSpPr>
          <p:nvPr/>
        </p:nvSpPr>
        <p:spPr bwMode="auto">
          <a:xfrm>
            <a:off x="3519488" y="3108325"/>
            <a:ext cx="2162175" cy="641350"/>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3600" i="0">
                <a:solidFill>
                  <a:srgbClr val="FFFF00"/>
                </a:solidFill>
              </a:rPr>
              <a:t>投　薬　料</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75FE3DD5-F781-4E8F-AC95-124F3440919F}" type="slidenum">
              <a:rPr kumimoji="0" lang="ja-JP" altLang="en-US" sz="2000" i="0" smtClean="0"/>
              <a:pPr eaLnBrk="1" hangingPunct="1"/>
              <a:t>58</a:t>
            </a:fld>
            <a:endParaRPr kumimoji="0" lang="en-US" altLang="ja-JP" sz="2000" i="0" smtClean="0"/>
          </a:p>
        </p:txBody>
      </p:sp>
      <p:sp>
        <p:nvSpPr>
          <p:cNvPr id="128003"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投　薬　料</a:t>
            </a:r>
          </a:p>
        </p:txBody>
      </p:sp>
      <p:sp>
        <p:nvSpPr>
          <p:cNvPr id="128004"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dirty="0" smtClean="0"/>
              <a:t>処方せん様式の変更（別ページ参照）</a:t>
            </a:r>
            <a:endParaRPr lang="en-US" altLang="ja-JP" dirty="0"/>
          </a:p>
          <a:p>
            <a:pPr lvl="1" eaLnBrk="1" hangingPunct="1"/>
            <a:r>
              <a:rPr lang="ja-JP" altLang="en-US" dirty="0" smtClean="0"/>
              <a:t>平成</a:t>
            </a:r>
            <a:r>
              <a:rPr lang="ja-JP" altLang="en-US" dirty="0"/>
              <a:t>２４年９月３０日までは現在の処方せんを取り繕い可能</a:t>
            </a:r>
            <a:endParaRPr lang="en-US" altLang="ja-JP" dirty="0"/>
          </a:p>
          <a:p>
            <a:pPr eaLnBrk="1" hangingPunct="1"/>
            <a:endParaRPr lang="en-US" altLang="ja-JP" sz="800" dirty="0"/>
          </a:p>
          <a:p>
            <a:pPr eaLnBrk="1" hangingPunct="1"/>
            <a:r>
              <a:rPr lang="ja-JP" altLang="en-US" dirty="0" smtClean="0"/>
              <a:t>一般名処方加算（新設）　　　　　　　２点</a:t>
            </a:r>
          </a:p>
          <a:p>
            <a:pPr lvl="1" eaLnBrk="1" hangingPunct="1"/>
            <a:r>
              <a:rPr lang="ja-JP" altLang="en-US" dirty="0" smtClean="0"/>
              <a:t>薬剤の一般的名称を記載する処方せんを交付した場合、処方せんの交付１回につき加算</a:t>
            </a:r>
          </a:p>
          <a:p>
            <a:pPr lvl="1" eaLnBrk="1" hangingPunct="1"/>
            <a:r>
              <a:rPr lang="ja-JP" altLang="en-US" dirty="0" smtClean="0"/>
              <a:t>１銘柄でも処方すれば加算可能</a:t>
            </a:r>
          </a:p>
          <a:p>
            <a:pPr lvl="1" eaLnBrk="1" hangingPunct="1"/>
            <a:r>
              <a:rPr lang="ja-JP" altLang="en-US" dirty="0" smtClean="0"/>
              <a:t>電子カルテ・レセコンの対応を確認</a:t>
            </a:r>
            <a:endParaRPr lang="en-US" altLang="ja-JP" dirty="0" smtClean="0"/>
          </a:p>
          <a:p>
            <a:pPr lvl="2" eaLnBrk="1" hangingPunct="1"/>
            <a:r>
              <a:rPr lang="ja-JP" altLang="en-US" dirty="0" smtClean="0"/>
              <a:t>入力方法（製品名から一般名を自動判断等）</a:t>
            </a:r>
          </a:p>
          <a:p>
            <a:pPr lvl="2" eaLnBrk="1" hangingPunct="1"/>
            <a:r>
              <a:rPr lang="ja-JP" altLang="en-US" dirty="0" smtClean="0"/>
              <a:t>処方せん料の低減の計算</a:t>
            </a:r>
          </a:p>
          <a:p>
            <a:pPr lvl="1" eaLnBrk="1" hangingPunct="1"/>
            <a:r>
              <a:rPr lang="ja-JP" altLang="en-US" dirty="0" smtClean="0"/>
              <a:t>強制ではないので、算定の可否は医療機関ごとに判断</a:t>
            </a:r>
            <a:endParaRPr lang="en-US" altLang="ja-JP" dirty="0" smtClean="0"/>
          </a:p>
          <a:p>
            <a:pPr lvl="1" eaLnBrk="1" hangingPunct="1"/>
            <a:r>
              <a:rPr lang="ja-JP" altLang="en-US" dirty="0" smtClean="0"/>
              <a:t>後発品を処方するという事ではない</a:t>
            </a:r>
            <a:endParaRPr lang="en-US" altLang="ja-JP" dirty="0" smtClean="0"/>
          </a:p>
          <a:p>
            <a:pPr lvl="1" eaLnBrk="1" hangingPunct="1"/>
            <a:r>
              <a:rPr lang="ja-JP" altLang="en-US" dirty="0"/>
              <a:t>厚生</a:t>
            </a:r>
            <a:r>
              <a:rPr lang="ja-JP" altLang="en-US" dirty="0" smtClean="0"/>
              <a:t>労働省が公開しているマスタを参考にする</a:t>
            </a:r>
            <a:endParaRPr lang="en-US" altLang="ja-JP" dirty="0" smtClean="0"/>
          </a:p>
        </p:txBody>
      </p:sp>
      <p:sp>
        <p:nvSpPr>
          <p:cNvPr id="128005"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処方せん料</a:t>
            </a:r>
          </a:p>
        </p:txBody>
      </p:sp>
      <p:grpSp>
        <p:nvGrpSpPr>
          <p:cNvPr id="128006" name="Group 5"/>
          <p:cNvGrpSpPr>
            <a:grpSpLocks/>
          </p:cNvGrpSpPr>
          <p:nvPr/>
        </p:nvGrpSpPr>
        <p:grpSpPr bwMode="auto">
          <a:xfrm>
            <a:off x="609600" y="400050"/>
            <a:ext cx="8567738" cy="6457950"/>
            <a:chOff x="384" y="252"/>
            <a:chExt cx="5397" cy="4068"/>
          </a:xfrm>
        </p:grpSpPr>
        <p:sp>
          <p:nvSpPr>
            <p:cNvPr id="128008"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8009"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28007"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新</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BD6895E2-8BBF-47A4-8B83-793B56AE4518}" type="slidenum">
              <a:rPr kumimoji="0" lang="ja-JP" altLang="en-US" sz="2000" i="0" smtClean="0"/>
              <a:pPr eaLnBrk="1" hangingPunct="1"/>
              <a:t>59</a:t>
            </a:fld>
            <a:endParaRPr kumimoji="0" lang="en-US" altLang="ja-JP" sz="2000" i="0" smtClean="0"/>
          </a:p>
        </p:txBody>
      </p:sp>
      <p:sp>
        <p:nvSpPr>
          <p:cNvPr id="130051"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投　薬　料</a:t>
            </a:r>
          </a:p>
        </p:txBody>
      </p:sp>
      <p:sp>
        <p:nvSpPr>
          <p:cNvPr id="99332" name="Rectangle 3"/>
          <p:cNvSpPr>
            <a:spLocks noGrp="1" noChangeArrowheads="1"/>
          </p:cNvSpPr>
          <p:nvPr>
            <p:ph type="body" orient="vert" idx="1"/>
          </p:nvPr>
        </p:nvSpPr>
        <p:spPr>
          <a:xfrm>
            <a:off x="609600" y="762000"/>
            <a:ext cx="8534400" cy="6096000"/>
          </a:xfrm>
        </p:spPr>
        <p:txBody>
          <a:bodyPr vert="horz"/>
          <a:lstStyle/>
          <a:p>
            <a:pPr eaLnBrk="1" hangingPunct="1">
              <a:defRPr/>
            </a:pPr>
            <a:r>
              <a:rPr lang="ja-JP" altLang="en-US" dirty="0" smtClean="0"/>
              <a:t>留意事項</a:t>
            </a:r>
            <a:endParaRPr lang="en-US" altLang="ja-JP" dirty="0" smtClean="0"/>
          </a:p>
          <a:p>
            <a:pPr lvl="1" eaLnBrk="1" hangingPunct="1">
              <a:defRPr/>
            </a:pPr>
            <a:r>
              <a:rPr lang="ja-JP" altLang="en-US" dirty="0" smtClean="0"/>
              <a:t>後発医薬品のある医薬品に限る</a:t>
            </a:r>
            <a:endParaRPr lang="en-US" altLang="ja-JP" dirty="0" smtClean="0"/>
          </a:p>
          <a:p>
            <a:pPr lvl="1" eaLnBrk="1" hangingPunct="1">
              <a:defRPr/>
            </a:pPr>
            <a:r>
              <a:rPr lang="ja-JP" altLang="en-US" dirty="0"/>
              <a:t>後発医薬品</a:t>
            </a:r>
            <a:r>
              <a:rPr lang="ja-JP" altLang="en-US" dirty="0" smtClean="0"/>
              <a:t>の存在しない漢方、後発医薬品のみ存在する薬剤等については算定不可</a:t>
            </a:r>
            <a:endParaRPr lang="en-US" altLang="ja-JP" dirty="0" smtClean="0"/>
          </a:p>
          <a:p>
            <a:pPr lvl="1" eaLnBrk="1" hangingPunct="1">
              <a:defRPr/>
            </a:pPr>
            <a:r>
              <a:rPr lang="ja-JP" altLang="en-US" dirty="0" smtClean="0"/>
              <a:t>手書き医療機関でも算定可</a:t>
            </a:r>
            <a:endParaRPr lang="en-US" altLang="ja-JP" dirty="0" smtClean="0"/>
          </a:p>
          <a:p>
            <a:pPr lvl="1" eaLnBrk="1" hangingPunct="1">
              <a:defRPr/>
            </a:pPr>
            <a:r>
              <a:rPr lang="ja-JP" altLang="en-US" dirty="0" smtClean="0"/>
              <a:t>医療機関・薬局では以下の説明が必要</a:t>
            </a:r>
            <a:endParaRPr lang="en-US" altLang="ja-JP" dirty="0" smtClean="0"/>
          </a:p>
          <a:p>
            <a:pPr lvl="2" eaLnBrk="1" hangingPunct="1">
              <a:defRPr/>
            </a:pPr>
            <a:r>
              <a:rPr lang="ja-JP" altLang="en-US" dirty="0" smtClean="0"/>
              <a:t>一般名に該当する薬剤の提示とそれらの先発医薬品、後発医薬品別の説明</a:t>
            </a:r>
            <a:endParaRPr lang="en-US" altLang="ja-JP" dirty="0" smtClean="0"/>
          </a:p>
          <a:p>
            <a:pPr lvl="2" eaLnBrk="1" hangingPunct="1">
              <a:defRPr/>
            </a:pPr>
            <a:r>
              <a:rPr lang="ja-JP" altLang="en-US" dirty="0"/>
              <a:t>従来</a:t>
            </a:r>
            <a:r>
              <a:rPr lang="ja-JP" altLang="en-US" dirty="0" smtClean="0"/>
              <a:t>処方されていた薬剤の提示</a:t>
            </a:r>
            <a:endParaRPr lang="en-US" altLang="ja-JP" dirty="0" smtClean="0"/>
          </a:p>
          <a:p>
            <a:pPr lvl="1" eaLnBrk="1" hangingPunct="1">
              <a:defRPr/>
            </a:pPr>
            <a:r>
              <a:rPr lang="ja-JP" altLang="en-US" dirty="0" smtClean="0"/>
              <a:t>一般名の個別品目の具体的な内容については添付文書及び下記ＵＲＬから確認</a:t>
            </a:r>
          </a:p>
          <a:p>
            <a:pPr lvl="2" eaLnBrk="1" hangingPunct="1">
              <a:defRPr/>
            </a:pPr>
            <a:r>
              <a:rPr lang="ja-JP" altLang="en-US" dirty="0" smtClean="0"/>
              <a:t>日本ジェネリック製薬協会（頻繁に更新されます）</a:t>
            </a:r>
          </a:p>
          <a:p>
            <a:pPr marL="914400" lvl="2" indent="0" eaLnBrk="1" hangingPunct="1">
              <a:buFont typeface="Wingdings" pitchFamily="2" charset="2"/>
              <a:buNone/>
              <a:defRPr/>
            </a:pPr>
            <a:r>
              <a:rPr lang="ja-JP" altLang="en-US" dirty="0" smtClean="0"/>
              <a:t>　</a:t>
            </a:r>
            <a:r>
              <a:rPr lang="en-US" altLang="ja-JP" dirty="0" smtClean="0"/>
              <a:t>http://www.jga.gr.jp/pdf/Effect%20correction%20list.pdf</a:t>
            </a:r>
          </a:p>
        </p:txBody>
      </p:sp>
      <p:sp>
        <p:nvSpPr>
          <p:cNvPr id="130053"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処方せん料</a:t>
            </a:r>
          </a:p>
        </p:txBody>
      </p:sp>
      <p:grpSp>
        <p:nvGrpSpPr>
          <p:cNvPr id="130054" name="Group 5"/>
          <p:cNvGrpSpPr>
            <a:grpSpLocks/>
          </p:cNvGrpSpPr>
          <p:nvPr/>
        </p:nvGrpSpPr>
        <p:grpSpPr bwMode="auto">
          <a:xfrm>
            <a:off x="609600" y="400050"/>
            <a:ext cx="8567738" cy="6457950"/>
            <a:chOff x="384" y="252"/>
            <a:chExt cx="5397" cy="4068"/>
          </a:xfrm>
        </p:grpSpPr>
        <p:sp>
          <p:nvSpPr>
            <p:cNvPr id="130056"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30057"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30055"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新</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41FF0C45-8010-47FC-BF77-64B5AC82E082}" type="slidenum">
              <a:rPr lang="en-US" altLang="ja-JP" sz="1800" smtClean="0"/>
              <a:pPr eaLnBrk="1" hangingPunct="1"/>
              <a:t>6</a:t>
            </a:fld>
            <a:endParaRPr lang="en-US" altLang="ja-JP" sz="1800" smtClean="0"/>
          </a:p>
        </p:txBody>
      </p:sp>
      <p:sp>
        <p:nvSpPr>
          <p:cNvPr id="28675" name="Rectangle 2"/>
          <p:cNvSpPr>
            <a:spLocks noGrp="1" noChangeArrowheads="1"/>
          </p:cNvSpPr>
          <p:nvPr>
            <p:ph type="title"/>
          </p:nvPr>
        </p:nvSpPr>
        <p:spPr>
          <a:xfrm>
            <a:off x="685800" y="44450"/>
            <a:ext cx="8458200" cy="576263"/>
          </a:xfrm>
        </p:spPr>
        <p:txBody>
          <a:bodyPr/>
          <a:lstStyle/>
          <a:p>
            <a:pPr algn="l" eaLnBrk="1" hangingPunct="1"/>
            <a:r>
              <a:rPr lang="ja-JP" altLang="en-US" sz="3600" smtClean="0">
                <a:solidFill>
                  <a:srgbClr val="FFFF66"/>
                </a:solidFill>
              </a:rPr>
              <a:t>介護報酬改定の基本方針</a:t>
            </a:r>
            <a:endParaRPr lang="ja-JP" altLang="en-US" sz="3600" smtClean="0"/>
          </a:p>
        </p:txBody>
      </p:sp>
      <p:grpSp>
        <p:nvGrpSpPr>
          <p:cNvPr id="28676" name="Group 3"/>
          <p:cNvGrpSpPr>
            <a:grpSpLocks/>
          </p:cNvGrpSpPr>
          <p:nvPr/>
        </p:nvGrpSpPr>
        <p:grpSpPr bwMode="auto">
          <a:xfrm>
            <a:off x="684213" y="400050"/>
            <a:ext cx="8434387" cy="6457950"/>
            <a:chOff x="431" y="252"/>
            <a:chExt cx="5313" cy="4068"/>
          </a:xfrm>
        </p:grpSpPr>
        <p:sp>
          <p:nvSpPr>
            <p:cNvPr id="28679" name="Line 4"/>
            <p:cNvSpPr>
              <a:spLocks noChangeShapeType="1"/>
            </p:cNvSpPr>
            <p:nvPr/>
          </p:nvSpPr>
          <p:spPr bwMode="auto">
            <a:xfrm>
              <a:off x="460" y="436"/>
              <a:ext cx="5284" cy="0"/>
            </a:xfrm>
            <a:prstGeom prst="line">
              <a:avLst/>
            </a:prstGeom>
            <a:noFill/>
            <a:ln w="88900" cmpd="dbl">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8680" name="Line 5"/>
            <p:cNvSpPr>
              <a:spLocks noChangeShapeType="1"/>
            </p:cNvSpPr>
            <p:nvPr/>
          </p:nvSpPr>
          <p:spPr bwMode="auto">
            <a:xfrm rot="5400000">
              <a:off x="-1603" y="2286"/>
              <a:ext cx="4068" cy="0"/>
            </a:xfrm>
            <a:prstGeom prst="line">
              <a:avLst/>
            </a:prstGeom>
            <a:noFill/>
            <a:ln w="88900" cmpd="dbl">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28677" name="Rectangle 6"/>
          <p:cNvSpPr>
            <a:spLocks noChangeArrowheads="1"/>
          </p:cNvSpPr>
          <p:nvPr/>
        </p:nvSpPr>
        <p:spPr bwMode="auto">
          <a:xfrm>
            <a:off x="-36513" y="796925"/>
            <a:ext cx="762001" cy="545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3200" i="0" dirty="0" smtClean="0">
                <a:solidFill>
                  <a:srgbClr val="FFFF66"/>
                </a:solidFill>
              </a:rPr>
              <a:t>診療所経営戦略</a:t>
            </a:r>
            <a:endParaRPr lang="ja-JP" altLang="en-US" sz="3200" i="0" dirty="0">
              <a:solidFill>
                <a:srgbClr val="FFFF66"/>
              </a:solidFill>
            </a:endParaRPr>
          </a:p>
        </p:txBody>
      </p:sp>
      <p:sp>
        <p:nvSpPr>
          <p:cNvPr id="28678" name="Rectangle 7"/>
          <p:cNvSpPr>
            <a:spLocks noGrp="1" noChangeArrowheads="1"/>
          </p:cNvSpPr>
          <p:nvPr>
            <p:ph type="body" idx="1"/>
          </p:nvPr>
        </p:nvSpPr>
        <p:spPr>
          <a:xfrm>
            <a:off x="685800" y="692150"/>
            <a:ext cx="8458200" cy="5403850"/>
          </a:xfrm>
        </p:spPr>
        <p:txBody>
          <a:bodyPr/>
          <a:lstStyle/>
          <a:p>
            <a:pPr eaLnBrk="1" hangingPunct="1"/>
            <a:r>
              <a:rPr lang="ja-JP" altLang="en-US" smtClean="0"/>
              <a:t>地域包括ケアシステムの基盤強化</a:t>
            </a:r>
          </a:p>
          <a:p>
            <a:pPr lvl="1" eaLnBrk="1" hangingPunct="1"/>
            <a:r>
              <a:rPr lang="ja-JP" altLang="en-US" smtClean="0"/>
              <a:t>高齢者の自立支援に重点を置いた在宅・居住系サービス</a:t>
            </a:r>
          </a:p>
          <a:p>
            <a:pPr lvl="1" eaLnBrk="1" hangingPunct="1"/>
            <a:r>
              <a:rPr lang="ja-JP" altLang="en-US" smtClean="0"/>
              <a:t>要介護度が高い高齢者や医療ニーズの高い高齢者に対応した在宅・居宅系サービス</a:t>
            </a:r>
          </a:p>
          <a:p>
            <a:pPr eaLnBrk="1" hangingPunct="1"/>
            <a:r>
              <a:rPr lang="ja-JP" altLang="en-US" smtClean="0"/>
              <a:t>医療と介護の役割分担・連携強化</a:t>
            </a:r>
          </a:p>
          <a:p>
            <a:pPr lvl="1" eaLnBrk="1" hangingPunct="1"/>
            <a:r>
              <a:rPr lang="ja-JP" altLang="en-US" smtClean="0"/>
              <a:t>在宅生活習慣病管理料時の医療機能の強化に向けた、新サービスの創設及び訪問看護、リハビリテーションの充実並びに看取りへの対応強化</a:t>
            </a:r>
          </a:p>
          <a:p>
            <a:pPr lvl="1" eaLnBrk="1" hangingPunct="1"/>
            <a:r>
              <a:rPr lang="ja-JP" altLang="en-US" smtClean="0"/>
              <a:t>介護施設に於ける医療ニーズへの対応</a:t>
            </a:r>
          </a:p>
          <a:p>
            <a:pPr lvl="1" eaLnBrk="1" hangingPunct="1"/>
            <a:r>
              <a:rPr lang="ja-JP" altLang="en-US" smtClean="0"/>
              <a:t>入退院時に於ける医療機関と介護サービス事業者との連携促進</a:t>
            </a:r>
          </a:p>
        </p:txBody>
      </p:sp>
    </p:spTree>
    <p:extLst>
      <p:ext uri="{BB962C8B-B14F-4D97-AF65-F5344CB8AC3E}">
        <p14:creationId xmlns:p14="http://schemas.microsoft.com/office/powerpoint/2010/main" val="153131104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BD6895E2-8BBF-47A4-8B83-793B56AE4518}" type="slidenum">
              <a:rPr kumimoji="0" lang="ja-JP" altLang="en-US" sz="2000" i="0" smtClean="0"/>
              <a:pPr eaLnBrk="1" hangingPunct="1"/>
              <a:t>60</a:t>
            </a:fld>
            <a:endParaRPr kumimoji="0" lang="en-US" altLang="ja-JP" sz="2000" i="0" smtClean="0"/>
          </a:p>
        </p:txBody>
      </p:sp>
      <p:sp>
        <p:nvSpPr>
          <p:cNvPr id="130051"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投　薬　料</a:t>
            </a:r>
          </a:p>
        </p:txBody>
      </p:sp>
      <p:sp>
        <p:nvSpPr>
          <p:cNvPr id="99332" name="Rectangle 3"/>
          <p:cNvSpPr>
            <a:spLocks noGrp="1" noChangeArrowheads="1"/>
          </p:cNvSpPr>
          <p:nvPr>
            <p:ph type="body" orient="vert" idx="1"/>
          </p:nvPr>
        </p:nvSpPr>
        <p:spPr>
          <a:xfrm>
            <a:off x="609600" y="762000"/>
            <a:ext cx="8534400" cy="6096000"/>
          </a:xfrm>
        </p:spPr>
        <p:txBody>
          <a:bodyPr vert="horz"/>
          <a:lstStyle/>
          <a:p>
            <a:pPr eaLnBrk="1" hangingPunct="1">
              <a:defRPr/>
            </a:pPr>
            <a:r>
              <a:rPr lang="ja-JP" altLang="en-US" dirty="0" smtClean="0"/>
              <a:t>留意事項</a:t>
            </a:r>
            <a:endParaRPr lang="en-US" altLang="ja-JP" dirty="0" smtClean="0"/>
          </a:p>
          <a:p>
            <a:pPr lvl="1" eaLnBrk="1" hangingPunct="1">
              <a:defRPr/>
            </a:pPr>
            <a:r>
              <a:rPr lang="ja-JP" altLang="en-US" dirty="0"/>
              <a:t>一般名で処方せんを交付した場合は、診療録にも一般名で処方内容を記載する必要は必ずしもない。一般的名称で処方が行われたことの何らかの記録が残ればよい。</a:t>
            </a:r>
          </a:p>
          <a:p>
            <a:pPr lvl="1" eaLnBrk="1" hangingPunct="1">
              <a:defRPr/>
            </a:pPr>
            <a:r>
              <a:rPr lang="ja-JP" altLang="en-US" dirty="0"/>
              <a:t>実際に調剤された薬剤の銘柄等について保険薬局から情報提供があった際に、薬剤の銘柄等を改めてカルテに記載する必要はなく、発行した処方せんの内容がカルテに記載されていればよい。</a:t>
            </a:r>
          </a:p>
        </p:txBody>
      </p:sp>
      <p:sp>
        <p:nvSpPr>
          <p:cNvPr id="130053"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処方せん料</a:t>
            </a:r>
          </a:p>
        </p:txBody>
      </p:sp>
      <p:grpSp>
        <p:nvGrpSpPr>
          <p:cNvPr id="130054" name="Group 5"/>
          <p:cNvGrpSpPr>
            <a:grpSpLocks/>
          </p:cNvGrpSpPr>
          <p:nvPr/>
        </p:nvGrpSpPr>
        <p:grpSpPr bwMode="auto">
          <a:xfrm>
            <a:off x="609600" y="400050"/>
            <a:ext cx="8567738" cy="6457950"/>
            <a:chOff x="384" y="252"/>
            <a:chExt cx="5397" cy="4068"/>
          </a:xfrm>
        </p:grpSpPr>
        <p:sp>
          <p:nvSpPr>
            <p:cNvPr id="130056"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30057"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30055"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新</a:t>
            </a:r>
          </a:p>
        </p:txBody>
      </p:sp>
    </p:spTree>
    <p:extLst>
      <p:ext uri="{BB962C8B-B14F-4D97-AF65-F5344CB8AC3E}">
        <p14:creationId xmlns:p14="http://schemas.microsoft.com/office/powerpoint/2010/main" val="343310413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CBAA809F-C0F3-494E-9952-26E80076BA14}" type="slidenum">
              <a:rPr kumimoji="0" lang="ja-JP" altLang="en-US" sz="2000" i="0" smtClean="0"/>
              <a:pPr eaLnBrk="1" hangingPunct="1"/>
              <a:t>61</a:t>
            </a:fld>
            <a:endParaRPr kumimoji="0" lang="en-US" altLang="ja-JP" sz="2000" i="0" smtClean="0"/>
          </a:p>
        </p:txBody>
      </p:sp>
      <p:sp>
        <p:nvSpPr>
          <p:cNvPr id="132099"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投　薬　料</a:t>
            </a:r>
          </a:p>
        </p:txBody>
      </p:sp>
      <p:sp>
        <p:nvSpPr>
          <p:cNvPr id="132100"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通則の見直し</a:t>
            </a:r>
          </a:p>
          <a:p>
            <a:pPr lvl="1" eaLnBrk="1" hangingPunct="1"/>
            <a:r>
              <a:rPr lang="ja-JP" altLang="en-US" smtClean="0"/>
              <a:t>ビタミン剤について、Ｂ群製剤とＣ製剤も単なる栄養補給目的での投与は不可（注射も同様）</a:t>
            </a:r>
          </a:p>
          <a:p>
            <a:pPr eaLnBrk="1" hangingPunct="1"/>
            <a:endParaRPr lang="ja-JP" altLang="en-US" smtClean="0"/>
          </a:p>
          <a:p>
            <a:pPr eaLnBrk="1" hangingPunct="1"/>
            <a:r>
              <a:rPr lang="ja-JP" altLang="en-US" smtClean="0"/>
              <a:t>処方せんの様式変更</a:t>
            </a:r>
          </a:p>
          <a:p>
            <a:pPr lvl="1" eaLnBrk="1" hangingPunct="1"/>
            <a:r>
              <a:rPr lang="ja-JP" altLang="en-US" smtClean="0"/>
              <a:t>後発品使用促進の一環</a:t>
            </a:r>
          </a:p>
          <a:p>
            <a:pPr lvl="1" eaLnBrk="1" hangingPunct="1"/>
            <a:r>
              <a:rPr lang="ja-JP" altLang="en-US" smtClean="0"/>
              <a:t>レセコン・電子カルテメーカーにより入力方法が違うので確認のこと</a:t>
            </a:r>
          </a:p>
        </p:txBody>
      </p:sp>
      <p:sp>
        <p:nvSpPr>
          <p:cNvPr id="132101"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その他</a:t>
            </a:r>
          </a:p>
        </p:txBody>
      </p:sp>
      <p:grpSp>
        <p:nvGrpSpPr>
          <p:cNvPr id="132102" name="Group 5"/>
          <p:cNvGrpSpPr>
            <a:grpSpLocks/>
          </p:cNvGrpSpPr>
          <p:nvPr/>
        </p:nvGrpSpPr>
        <p:grpSpPr bwMode="auto">
          <a:xfrm>
            <a:off x="609600" y="400050"/>
            <a:ext cx="8567738" cy="6457950"/>
            <a:chOff x="384" y="252"/>
            <a:chExt cx="5397" cy="4068"/>
          </a:xfrm>
        </p:grpSpPr>
        <p:sp>
          <p:nvSpPr>
            <p:cNvPr id="132104"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32105"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32103"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3AEF3927-7AF5-4C3E-B354-98AAC246544E}" type="slidenum">
              <a:rPr kumimoji="0" lang="ja-JP" altLang="en-US" sz="2000" i="0" smtClean="0"/>
              <a:pPr eaLnBrk="1" hangingPunct="1"/>
              <a:t>62</a:t>
            </a:fld>
            <a:endParaRPr kumimoji="0" lang="en-US" altLang="ja-JP" sz="2000" i="0" smtClean="0"/>
          </a:p>
        </p:txBody>
      </p:sp>
      <p:sp>
        <p:nvSpPr>
          <p:cNvPr id="133123"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療　養　担　当　規　則</a:t>
            </a:r>
          </a:p>
        </p:txBody>
      </p:sp>
      <p:sp>
        <p:nvSpPr>
          <p:cNvPr id="133124"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参考様式</a:t>
            </a:r>
          </a:p>
        </p:txBody>
      </p:sp>
      <p:sp>
        <p:nvSpPr>
          <p:cNvPr id="133125"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処方せん様式の変更について</a:t>
            </a:r>
          </a:p>
        </p:txBody>
      </p:sp>
      <p:grpSp>
        <p:nvGrpSpPr>
          <p:cNvPr id="133126" name="Group 5"/>
          <p:cNvGrpSpPr>
            <a:grpSpLocks/>
          </p:cNvGrpSpPr>
          <p:nvPr/>
        </p:nvGrpSpPr>
        <p:grpSpPr bwMode="auto">
          <a:xfrm>
            <a:off x="609600" y="400050"/>
            <a:ext cx="8567738" cy="6457950"/>
            <a:chOff x="384" y="252"/>
            <a:chExt cx="5397" cy="4068"/>
          </a:xfrm>
        </p:grpSpPr>
        <p:sp>
          <p:nvSpPr>
            <p:cNvPr id="133129"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33130"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33127"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pic>
        <p:nvPicPr>
          <p:cNvPr id="133128" name="Picture 14" descr="処方せん案全体"/>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765175"/>
            <a:ext cx="9144000"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048EB6B0-2E92-4BEA-8377-9ECBB3368202}" type="slidenum">
              <a:rPr kumimoji="0" lang="ja-JP" altLang="en-US" sz="2000" i="0" smtClean="0"/>
              <a:pPr eaLnBrk="1" hangingPunct="1"/>
              <a:t>63</a:t>
            </a:fld>
            <a:endParaRPr kumimoji="0" lang="en-US" altLang="ja-JP" sz="2000" i="0" smtClean="0"/>
          </a:p>
        </p:txBody>
      </p:sp>
      <p:pic>
        <p:nvPicPr>
          <p:cNvPr id="134147" name="Picture 12" descr="処方せん案拡大"/>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196975"/>
            <a:ext cx="8459787"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8" name="Rectangle 3"/>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療　養　担　当　規　則</a:t>
            </a:r>
          </a:p>
        </p:txBody>
      </p:sp>
      <p:sp>
        <p:nvSpPr>
          <p:cNvPr id="134149" name="Rectangle 4"/>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参考様式</a:t>
            </a:r>
          </a:p>
        </p:txBody>
      </p:sp>
      <p:sp>
        <p:nvSpPr>
          <p:cNvPr id="134150" name="Text Box 5"/>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処方せん様式の変更について</a:t>
            </a:r>
          </a:p>
        </p:txBody>
      </p:sp>
      <p:grpSp>
        <p:nvGrpSpPr>
          <p:cNvPr id="134151" name="Group 6"/>
          <p:cNvGrpSpPr>
            <a:grpSpLocks/>
          </p:cNvGrpSpPr>
          <p:nvPr/>
        </p:nvGrpSpPr>
        <p:grpSpPr bwMode="auto">
          <a:xfrm>
            <a:off x="609600" y="400050"/>
            <a:ext cx="8567738" cy="6457950"/>
            <a:chOff x="384" y="252"/>
            <a:chExt cx="5397" cy="4068"/>
          </a:xfrm>
        </p:grpSpPr>
        <p:sp>
          <p:nvSpPr>
            <p:cNvPr id="134158" name="Line 7"/>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34159" name="Line 8"/>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34152" name="Oval 9"/>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
        <p:nvSpPr>
          <p:cNvPr id="134153" name="AutoShape 10"/>
          <p:cNvSpPr>
            <a:spLocks noChangeArrowheads="1"/>
          </p:cNvSpPr>
          <p:nvPr/>
        </p:nvSpPr>
        <p:spPr bwMode="auto">
          <a:xfrm>
            <a:off x="1116013" y="1989138"/>
            <a:ext cx="863600" cy="3960812"/>
          </a:xfrm>
          <a:prstGeom prst="roundRect">
            <a:avLst>
              <a:gd name="adj" fmla="val 16667"/>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34154" name="AutoShape 11"/>
          <p:cNvSpPr>
            <a:spLocks noChangeArrowheads="1"/>
          </p:cNvSpPr>
          <p:nvPr/>
        </p:nvSpPr>
        <p:spPr bwMode="auto">
          <a:xfrm>
            <a:off x="4643438" y="4941888"/>
            <a:ext cx="3240087" cy="608012"/>
          </a:xfrm>
          <a:prstGeom prst="wedgeRoundRectCallout">
            <a:avLst>
              <a:gd name="adj1" fmla="val -65190"/>
              <a:gd name="adj2" fmla="val 131463"/>
              <a:gd name="adj3" fmla="val 16667"/>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ja-JP" altLang="en-US">
                <a:solidFill>
                  <a:schemeClr val="bg1"/>
                </a:solidFill>
              </a:rPr>
              <a:t>署名欄が少し移動</a:t>
            </a:r>
          </a:p>
        </p:txBody>
      </p:sp>
      <p:sp>
        <p:nvSpPr>
          <p:cNvPr id="134155" name="AutoShape 13"/>
          <p:cNvSpPr>
            <a:spLocks noChangeArrowheads="1"/>
          </p:cNvSpPr>
          <p:nvPr/>
        </p:nvSpPr>
        <p:spPr bwMode="auto">
          <a:xfrm>
            <a:off x="1992313" y="1951038"/>
            <a:ext cx="6840537" cy="431800"/>
          </a:xfrm>
          <a:prstGeom prst="roundRect">
            <a:avLst>
              <a:gd name="adj" fmla="val 16667"/>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34156" name="AutoShape 14"/>
          <p:cNvSpPr>
            <a:spLocks noChangeArrowheads="1"/>
          </p:cNvSpPr>
          <p:nvPr/>
        </p:nvSpPr>
        <p:spPr bwMode="auto">
          <a:xfrm>
            <a:off x="1187450" y="6021388"/>
            <a:ext cx="4321175" cy="836612"/>
          </a:xfrm>
          <a:prstGeom prst="roundRect">
            <a:avLst>
              <a:gd name="adj" fmla="val 16667"/>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34157" name="AutoShape 15"/>
          <p:cNvSpPr>
            <a:spLocks noChangeArrowheads="1"/>
          </p:cNvSpPr>
          <p:nvPr/>
        </p:nvSpPr>
        <p:spPr bwMode="auto">
          <a:xfrm>
            <a:off x="2916238" y="3213100"/>
            <a:ext cx="2133600" cy="608013"/>
          </a:xfrm>
          <a:prstGeom prst="wedgeRoundRectCallout">
            <a:avLst>
              <a:gd name="adj1" fmla="val -96130"/>
              <a:gd name="adj2" fmla="val -182639"/>
              <a:gd name="adj3" fmla="val 16667"/>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ja-JP" altLang="en-US">
                <a:solidFill>
                  <a:schemeClr val="bg1"/>
                </a:solidFill>
              </a:rPr>
              <a:t>ここに追加</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E9E922CC-B6FE-4232-A47F-13DEC40656F1}" type="slidenum">
              <a:rPr kumimoji="0" lang="ja-JP" altLang="en-US" sz="2000" i="0" smtClean="0"/>
              <a:pPr eaLnBrk="1" hangingPunct="1"/>
              <a:t>64</a:t>
            </a:fld>
            <a:endParaRPr kumimoji="0" lang="en-US" altLang="ja-JP" sz="2000" i="0" smtClean="0"/>
          </a:p>
        </p:txBody>
      </p:sp>
      <p:sp>
        <p:nvSpPr>
          <p:cNvPr id="137219" name="Rectangle 2"/>
          <p:cNvSpPr>
            <a:spLocks noGrp="1" noChangeArrowheads="1"/>
          </p:cNvSpPr>
          <p:nvPr>
            <p:ph type="title"/>
          </p:nvPr>
        </p:nvSpPr>
        <p:spPr>
          <a:xfrm>
            <a:off x="685800" y="44450"/>
            <a:ext cx="7772400" cy="576263"/>
          </a:xfrm>
        </p:spPr>
        <p:txBody>
          <a:bodyPr/>
          <a:lstStyle/>
          <a:p>
            <a:pPr eaLnBrk="1" hangingPunct="1"/>
            <a:r>
              <a:rPr lang="ja-JP" altLang="en-US" sz="3200" smtClean="0">
                <a:solidFill>
                  <a:srgbClr val="FFFF66"/>
                </a:solidFill>
              </a:rPr>
              <a:t>診療報酬以外の変更点</a:t>
            </a:r>
          </a:p>
        </p:txBody>
      </p:sp>
      <p:sp>
        <p:nvSpPr>
          <p:cNvPr id="137220" name="Rectangle 3"/>
          <p:cNvSpPr>
            <a:spLocks noGrp="1" noChangeArrowheads="1"/>
          </p:cNvSpPr>
          <p:nvPr>
            <p:ph type="body" idx="1"/>
          </p:nvPr>
        </p:nvSpPr>
        <p:spPr>
          <a:xfrm>
            <a:off x="685800" y="692150"/>
            <a:ext cx="8458200" cy="5949950"/>
          </a:xfrm>
        </p:spPr>
        <p:txBody>
          <a:bodyPr/>
          <a:lstStyle/>
          <a:p>
            <a:pPr eaLnBrk="1" hangingPunct="1"/>
            <a:r>
              <a:rPr lang="ja-JP" altLang="en-US" smtClean="0"/>
              <a:t>投薬関連（緩和医療の推進）</a:t>
            </a:r>
          </a:p>
          <a:p>
            <a:pPr lvl="1" eaLnBrk="1" hangingPunct="1"/>
            <a:r>
              <a:rPr lang="ja-JP" altLang="en-US" smtClean="0"/>
              <a:t>基本的に１４日分処方が限度とされている以下の４製剤の３０日分処方を認めることを提案した。</a:t>
            </a:r>
          </a:p>
          <a:p>
            <a:pPr lvl="2" eaLnBrk="1" hangingPunct="1"/>
            <a:r>
              <a:rPr lang="ja-JP" altLang="en-US" smtClean="0"/>
              <a:t>コデインリン酸塩（内用）</a:t>
            </a:r>
          </a:p>
          <a:p>
            <a:pPr lvl="2" eaLnBrk="1" hangingPunct="1"/>
            <a:r>
              <a:rPr lang="ja-JP" altLang="en-US" smtClean="0"/>
              <a:t>ジヒドロコデインリン酸塩（内用）</a:t>
            </a:r>
          </a:p>
          <a:p>
            <a:pPr lvl="2" eaLnBrk="1" hangingPunct="1"/>
            <a:r>
              <a:rPr lang="ja-JP" altLang="en-US" smtClean="0"/>
              <a:t>フェンタニルクエン酸塩の注射剤（注射）</a:t>
            </a:r>
          </a:p>
          <a:p>
            <a:pPr lvl="2" eaLnBrk="1" hangingPunct="1"/>
            <a:r>
              <a:rPr lang="ja-JP" altLang="en-US" smtClean="0"/>
              <a:t>フェンタニルクエン酸塩の経皮吸収型製剤（外用）</a:t>
            </a:r>
          </a:p>
          <a:p>
            <a:pPr lvl="2" eaLnBrk="1" hangingPunct="1">
              <a:buFont typeface="Wingdings" pitchFamily="2" charset="2"/>
              <a:buNone/>
            </a:pPr>
            <a:r>
              <a:rPr lang="ja-JP" altLang="en-US" smtClean="0"/>
              <a:t>　　</a:t>
            </a:r>
            <a:r>
              <a:rPr lang="en-US" altLang="ja-JP" smtClean="0"/>
              <a:t>※</a:t>
            </a:r>
            <a:r>
              <a:rPr lang="ja-JP" altLang="en-US" smtClean="0"/>
              <a:t>平成２０年度改定ではモルヒネ塩酸塩などを緩和</a:t>
            </a:r>
          </a:p>
          <a:p>
            <a:pPr lvl="2" eaLnBrk="1" hangingPunct="1">
              <a:buFont typeface="Wingdings" pitchFamily="2" charset="2"/>
              <a:buNone/>
            </a:pPr>
            <a:endParaRPr lang="ja-JP" altLang="en-US" sz="900" smtClean="0"/>
          </a:p>
          <a:p>
            <a:pPr lvl="1" eaLnBrk="1" hangingPunct="1"/>
            <a:r>
              <a:rPr lang="ja-JP" altLang="en-US" smtClean="0"/>
              <a:t>緩和ケアの課題</a:t>
            </a:r>
          </a:p>
          <a:p>
            <a:pPr lvl="2" eaLnBrk="1" hangingPunct="1"/>
            <a:r>
              <a:rPr lang="ja-JP" altLang="en-US" smtClean="0"/>
              <a:t>外来で麻薬を使用し、診断早期から継続して緩和ケアを行うことの診療報酬上の評価</a:t>
            </a:r>
          </a:p>
          <a:p>
            <a:pPr lvl="2" eaLnBrk="1" hangingPunct="1"/>
            <a:r>
              <a:rPr lang="ja-JP" altLang="en-US" smtClean="0"/>
              <a:t>外来や在宅への円滑な移行を支援する体制を取っている緩和ケア病棟の評価</a:t>
            </a:r>
          </a:p>
          <a:p>
            <a:pPr lvl="1" eaLnBrk="1" hangingPunct="1"/>
            <a:endParaRPr lang="ja-JP" altLang="en-US" sz="900" smtClean="0"/>
          </a:p>
        </p:txBody>
      </p:sp>
      <p:grpSp>
        <p:nvGrpSpPr>
          <p:cNvPr id="137221" name="Group 4"/>
          <p:cNvGrpSpPr>
            <a:grpSpLocks/>
          </p:cNvGrpSpPr>
          <p:nvPr/>
        </p:nvGrpSpPr>
        <p:grpSpPr bwMode="auto">
          <a:xfrm>
            <a:off x="684213" y="400050"/>
            <a:ext cx="8434387" cy="6457950"/>
            <a:chOff x="431" y="252"/>
            <a:chExt cx="5313" cy="4068"/>
          </a:xfrm>
        </p:grpSpPr>
        <p:sp>
          <p:nvSpPr>
            <p:cNvPr id="137223" name="Line 5"/>
            <p:cNvSpPr>
              <a:spLocks noChangeShapeType="1"/>
            </p:cNvSpPr>
            <p:nvPr/>
          </p:nvSpPr>
          <p:spPr bwMode="auto">
            <a:xfrm>
              <a:off x="460" y="436"/>
              <a:ext cx="5284" cy="0"/>
            </a:xfrm>
            <a:prstGeom prst="line">
              <a:avLst/>
            </a:prstGeom>
            <a:noFill/>
            <a:ln w="88900" cmpd="dbl">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37224" name="Line 6"/>
            <p:cNvSpPr>
              <a:spLocks noChangeShapeType="1"/>
            </p:cNvSpPr>
            <p:nvPr/>
          </p:nvSpPr>
          <p:spPr bwMode="auto">
            <a:xfrm rot="5400000">
              <a:off x="-1603" y="2286"/>
              <a:ext cx="4068" cy="0"/>
            </a:xfrm>
            <a:prstGeom prst="line">
              <a:avLst/>
            </a:prstGeom>
            <a:noFill/>
            <a:ln w="88900" cmpd="dbl">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37222" name="Rectangle 7"/>
          <p:cNvSpPr>
            <a:spLocks noChangeArrowheads="1"/>
          </p:cNvSpPr>
          <p:nvPr/>
        </p:nvSpPr>
        <p:spPr bwMode="auto">
          <a:xfrm>
            <a:off x="-36513" y="796925"/>
            <a:ext cx="762001" cy="545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spcBef>
                <a:spcPct val="0"/>
              </a:spcBef>
            </a:pPr>
            <a:r>
              <a:rPr lang="ja-JP" altLang="en-US" sz="3200" i="0">
                <a:solidFill>
                  <a:srgbClr val="FFFF66"/>
                </a:solidFill>
              </a:rPr>
              <a:t>投　薬　料</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スライド番号プレースホルダー 3"/>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FDAE8536-0D76-420B-B2CC-322C8CF110B6}" type="slidenum">
              <a:rPr kumimoji="0" lang="ja-JP" altLang="en-US" sz="2000" i="0" smtClean="0"/>
              <a:pPr eaLnBrk="1" hangingPunct="1"/>
              <a:t>65</a:t>
            </a:fld>
            <a:endParaRPr kumimoji="0" lang="en-US" altLang="ja-JP" sz="2000" i="0" smtClean="0"/>
          </a:p>
        </p:txBody>
      </p:sp>
      <p:sp>
        <p:nvSpPr>
          <p:cNvPr id="165891" name="Rectangle 2"/>
          <p:cNvSpPr>
            <a:spLocks noChangeArrowheads="1"/>
          </p:cNvSpPr>
          <p:nvPr/>
        </p:nvSpPr>
        <p:spPr bwMode="auto">
          <a:xfrm>
            <a:off x="3519488" y="3108325"/>
            <a:ext cx="2162175" cy="641350"/>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3600" i="0">
                <a:solidFill>
                  <a:srgbClr val="FFFF00"/>
                </a:solidFill>
              </a:rPr>
              <a:t>手　術　料</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1ECA6BF5-2BF9-4EA9-811B-613997AE91D6}" type="slidenum">
              <a:rPr kumimoji="0" lang="ja-JP" altLang="en-US" sz="2000" i="0" smtClean="0"/>
              <a:pPr eaLnBrk="1" hangingPunct="1"/>
              <a:t>66</a:t>
            </a:fld>
            <a:endParaRPr kumimoji="0" lang="en-US" altLang="ja-JP" sz="2000" i="0" smtClean="0"/>
          </a:p>
        </p:txBody>
      </p:sp>
      <p:sp>
        <p:nvSpPr>
          <p:cNvPr id="166915"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手　術　料</a:t>
            </a:r>
          </a:p>
        </p:txBody>
      </p:sp>
      <p:sp>
        <p:nvSpPr>
          <p:cNvPr id="166916"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全般的傾向</a:t>
            </a:r>
          </a:p>
          <a:p>
            <a:pPr lvl="1" eaLnBrk="1" hangingPunct="1"/>
            <a:r>
              <a:rPr lang="ja-JP" altLang="en-US" smtClean="0"/>
              <a:t>病院で実施するような手術は大幅アップ</a:t>
            </a:r>
          </a:p>
          <a:p>
            <a:pPr lvl="1" eaLnBrk="1" hangingPunct="1"/>
            <a:r>
              <a:rPr lang="ja-JP" altLang="en-US" smtClean="0"/>
              <a:t>外来で行う手術の多くは点数変更無し</a:t>
            </a:r>
            <a:endParaRPr lang="en-US" altLang="ja-JP" smtClean="0"/>
          </a:p>
          <a:p>
            <a:pPr eaLnBrk="1" hangingPunct="1"/>
            <a:r>
              <a:rPr lang="ja-JP" altLang="en-US" smtClean="0"/>
              <a:t>通則の変更</a:t>
            </a:r>
            <a:endParaRPr lang="en-US" altLang="ja-JP" smtClean="0"/>
          </a:p>
          <a:p>
            <a:pPr lvl="1" eaLnBrk="1" hangingPunct="1"/>
            <a:r>
              <a:rPr lang="ja-JP" altLang="en-US" smtClean="0"/>
              <a:t>露出部の規定から「（足底部を除く）」が削除</a:t>
            </a:r>
            <a:endParaRPr lang="en-US" altLang="ja-JP" smtClean="0"/>
          </a:p>
          <a:p>
            <a:pPr lvl="2"/>
            <a:r>
              <a:rPr lang="ja-JP" altLang="en-US" smtClean="0"/>
              <a:t>頭部、頸部、上肢にあっては肘関節以下及び下肢にあっては膝関節以下</a:t>
            </a:r>
            <a:endParaRPr lang="en-US" altLang="ja-JP" smtClean="0"/>
          </a:p>
          <a:p>
            <a:pPr eaLnBrk="1" hangingPunct="1"/>
            <a:r>
              <a:rPr lang="ja-JP" altLang="en-US" smtClean="0"/>
              <a:t>加算点数の変更（点数から１００分の○○へ）</a:t>
            </a:r>
            <a:endParaRPr lang="en-US" altLang="ja-JP" smtClean="0"/>
          </a:p>
          <a:p>
            <a:pPr lvl="1" eaLnBrk="1" hangingPunct="1"/>
            <a:r>
              <a:rPr lang="ja-JP" altLang="en-US" smtClean="0"/>
              <a:t>内視鏡下椎弓切除術、椎間板摘出術、脊椎固定術、脊椎側弯症手術、内視鏡下脊椎固定術（胸椎または腰椎前方固定）</a:t>
            </a:r>
            <a:endParaRPr lang="en-US" altLang="ja-JP" smtClean="0"/>
          </a:p>
          <a:p>
            <a:pPr eaLnBrk="1" hangingPunct="1"/>
            <a:r>
              <a:rPr lang="ja-JP" altLang="en-US" smtClean="0"/>
              <a:t>創外固定器加算</a:t>
            </a:r>
            <a:endParaRPr lang="en-US" altLang="ja-JP" smtClean="0"/>
          </a:p>
          <a:p>
            <a:pPr lvl="1" eaLnBrk="1" hangingPunct="1"/>
            <a:r>
              <a:rPr lang="en-US" altLang="ja-JP" smtClean="0"/>
              <a:t>K056-2</a:t>
            </a:r>
            <a:r>
              <a:rPr lang="ja-JP" altLang="en-US" smtClean="0"/>
              <a:t>、</a:t>
            </a:r>
            <a:r>
              <a:rPr lang="en-US" altLang="ja-JP" smtClean="0"/>
              <a:t>K073</a:t>
            </a:r>
            <a:r>
              <a:rPr lang="ja-JP" altLang="en-US" smtClean="0"/>
              <a:t>、</a:t>
            </a:r>
            <a:r>
              <a:rPr lang="en-US" altLang="ja-JP" smtClean="0"/>
              <a:t>K076</a:t>
            </a:r>
            <a:r>
              <a:rPr lang="ja-JP" altLang="en-US" smtClean="0"/>
              <a:t>、</a:t>
            </a:r>
            <a:r>
              <a:rPr lang="en-US" altLang="ja-JP" smtClean="0"/>
              <a:t>K125</a:t>
            </a:r>
            <a:r>
              <a:rPr lang="ja-JP" altLang="en-US" smtClean="0"/>
              <a:t>追加</a:t>
            </a:r>
          </a:p>
          <a:p>
            <a:pPr lvl="1" eaLnBrk="1" hangingPunct="1"/>
            <a:endParaRPr lang="ja-JP" altLang="en-US" sz="1000" smtClean="0"/>
          </a:p>
          <a:p>
            <a:pPr eaLnBrk="1" hangingPunct="1"/>
            <a:endParaRPr lang="ja-JP" altLang="en-US" sz="1000" smtClean="0"/>
          </a:p>
        </p:txBody>
      </p:sp>
      <p:sp>
        <p:nvSpPr>
          <p:cNvPr id="166917"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手術料</a:t>
            </a:r>
          </a:p>
        </p:txBody>
      </p:sp>
      <p:grpSp>
        <p:nvGrpSpPr>
          <p:cNvPr id="166918" name="Group 5"/>
          <p:cNvGrpSpPr>
            <a:grpSpLocks/>
          </p:cNvGrpSpPr>
          <p:nvPr/>
        </p:nvGrpSpPr>
        <p:grpSpPr bwMode="auto">
          <a:xfrm>
            <a:off x="609600" y="400050"/>
            <a:ext cx="8567738" cy="6457950"/>
            <a:chOff x="384" y="252"/>
            <a:chExt cx="5397" cy="4068"/>
          </a:xfrm>
        </p:grpSpPr>
        <p:sp>
          <p:nvSpPr>
            <p:cNvPr id="166919"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66920"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スライド番号プレースホルダー 3"/>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0F9239BB-C6A1-43FF-ABD7-088EBC617E80}" type="slidenum">
              <a:rPr kumimoji="0" lang="ja-JP" altLang="en-US" sz="2000" i="0" smtClean="0"/>
              <a:pPr eaLnBrk="1" hangingPunct="1"/>
              <a:t>67</a:t>
            </a:fld>
            <a:endParaRPr kumimoji="0" lang="en-US" altLang="ja-JP" sz="2000" i="0" smtClean="0"/>
          </a:p>
        </p:txBody>
      </p:sp>
      <p:sp>
        <p:nvSpPr>
          <p:cNvPr id="174083" name="Rectangle 2"/>
          <p:cNvSpPr>
            <a:spLocks noChangeArrowheads="1"/>
          </p:cNvSpPr>
          <p:nvPr/>
        </p:nvSpPr>
        <p:spPr bwMode="auto">
          <a:xfrm>
            <a:off x="2544763" y="3108325"/>
            <a:ext cx="4114800" cy="641350"/>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3600" i="0">
                <a:solidFill>
                  <a:srgbClr val="FFFF00"/>
                </a:solidFill>
              </a:rPr>
              <a:t>リハビリテーション料</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スライド番号プレースホルダー 5"/>
          <p:cNvSpPr txBox="1">
            <a:spLocks noGrp="1"/>
          </p:cNvSpPr>
          <p:nvPr/>
        </p:nvSpPr>
        <p:spPr bwMode="auto">
          <a:xfrm>
            <a:off x="0" y="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spcBef>
                <a:spcPct val="0"/>
              </a:spcBef>
            </a:pPr>
            <a:fld id="{DA4184AA-86B6-4C6A-9C1A-EB347D408D6E}" type="slidenum">
              <a:rPr kumimoji="0" lang="ja-JP" altLang="en-US" sz="2000" i="0"/>
              <a:pPr algn="l" eaLnBrk="1" hangingPunct="1">
                <a:spcBef>
                  <a:spcPct val="0"/>
                </a:spcBef>
              </a:pPr>
              <a:t>68</a:t>
            </a:fld>
            <a:endParaRPr kumimoji="0" lang="en-US" altLang="ja-JP" sz="2000" i="0"/>
          </a:p>
        </p:txBody>
      </p:sp>
      <p:sp>
        <p:nvSpPr>
          <p:cNvPr id="175107" name="Rectangle 2"/>
          <p:cNvSpPr>
            <a:spLocks noGrp="1" noChangeArrowheads="1"/>
          </p:cNvSpPr>
          <p:nvPr>
            <p:ph type="title" orient="vert" idx="4294967295"/>
          </p:nvPr>
        </p:nvSpPr>
        <p:spPr>
          <a:xfrm>
            <a:off x="47625" y="796925"/>
            <a:ext cx="533400" cy="5451475"/>
          </a:xfrm>
        </p:spPr>
        <p:txBody>
          <a:bodyPr vert="eaVert"/>
          <a:lstStyle/>
          <a:p>
            <a:pPr algn="ctr" eaLnBrk="1" hangingPunct="1"/>
            <a:r>
              <a:rPr lang="ja-JP" altLang="en-US" sz="2800" smtClean="0">
                <a:solidFill>
                  <a:srgbClr val="FFFF66"/>
                </a:solidFill>
              </a:rPr>
              <a:t>リハビリテーション料</a:t>
            </a:r>
          </a:p>
        </p:txBody>
      </p:sp>
      <p:sp>
        <p:nvSpPr>
          <p:cNvPr id="175108" name="Rectangle 3"/>
          <p:cNvSpPr>
            <a:spLocks noGrp="1" noChangeArrowheads="1"/>
          </p:cNvSpPr>
          <p:nvPr>
            <p:ph type="body" orient="vert" idx="4294967295"/>
          </p:nvPr>
        </p:nvSpPr>
        <p:spPr>
          <a:xfrm>
            <a:off x="609600" y="762000"/>
            <a:ext cx="8534400" cy="6096000"/>
          </a:xfrm>
        </p:spPr>
        <p:txBody>
          <a:bodyPr/>
          <a:lstStyle/>
          <a:p>
            <a:r>
              <a:rPr lang="ja-JP" altLang="ja-JP" smtClean="0"/>
              <a:t>疾患別リハビリテーションの算定要件見直し</a:t>
            </a:r>
          </a:p>
          <a:p>
            <a:pPr lvl="1"/>
            <a:r>
              <a:rPr lang="ja-JP" altLang="ja-JP" smtClean="0"/>
              <a:t>医療保険から介護保険への円滑な移行が期待できることから、</a:t>
            </a:r>
            <a:r>
              <a:rPr lang="ja-JP" altLang="ja-JP" i="1" u="sng" smtClean="0"/>
              <a:t>２月間</a:t>
            </a:r>
            <a:r>
              <a:rPr lang="ja-JP" altLang="ja-JP" smtClean="0"/>
              <a:t>に限り、同一疾患等について介護保険におけるリハビリテーションを行った日以外の日に医療保険における疾患別リハビリテーション料を算定可</a:t>
            </a:r>
          </a:p>
          <a:p>
            <a:endParaRPr lang="ja-JP" altLang="ja-JP" smtClean="0"/>
          </a:p>
          <a:p>
            <a:pPr lvl="1"/>
            <a:r>
              <a:rPr lang="ja-JP" altLang="ja-JP" smtClean="0"/>
              <a:t>標準的算定日数を超えてリハビリテーションを行った場合は、１月１３単位に限り算定できるものとする。</a:t>
            </a:r>
          </a:p>
          <a:p>
            <a:pPr lvl="1"/>
            <a:r>
              <a:rPr lang="ja-JP" altLang="ja-JP" i="1" u="sng" smtClean="0"/>
              <a:t>ただし、介護保険への円滑な移行を目的として、要介護被保険者等に２月間に限り医療保険から疾患別リハビリテーションを算定している患者については、２月目について１月７単位に限り算定できるものとする。</a:t>
            </a:r>
          </a:p>
        </p:txBody>
      </p:sp>
      <p:sp>
        <p:nvSpPr>
          <p:cNvPr id="175109"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維持期のリハビリテーション</a:t>
            </a:r>
          </a:p>
        </p:txBody>
      </p:sp>
      <p:grpSp>
        <p:nvGrpSpPr>
          <p:cNvPr id="175110" name="Group 5"/>
          <p:cNvGrpSpPr>
            <a:grpSpLocks/>
          </p:cNvGrpSpPr>
          <p:nvPr/>
        </p:nvGrpSpPr>
        <p:grpSpPr bwMode="auto">
          <a:xfrm>
            <a:off x="609600" y="400050"/>
            <a:ext cx="8567738" cy="6457950"/>
            <a:chOff x="384" y="252"/>
            <a:chExt cx="5397" cy="4068"/>
          </a:xfrm>
        </p:grpSpPr>
        <p:sp>
          <p:nvSpPr>
            <p:cNvPr id="175112"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75113"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75111"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8B877E0F-3DE4-45CF-9C18-2C452B1DA12E}" type="slidenum">
              <a:rPr lang="ja-JP" altLang="en-US" smtClean="0"/>
              <a:pPr>
                <a:defRPr/>
              </a:pPr>
              <a:t>69</a:t>
            </a:fld>
            <a:endParaRPr lang="en-US" altLang="ja-JP"/>
          </a:p>
        </p:txBody>
      </p:sp>
      <p:sp>
        <p:nvSpPr>
          <p:cNvPr id="3" name="テキスト ボックス 2"/>
          <p:cNvSpPr txBox="1"/>
          <p:nvPr/>
        </p:nvSpPr>
        <p:spPr>
          <a:xfrm>
            <a:off x="3959424" y="2143"/>
            <a:ext cx="5184576" cy="369332"/>
          </a:xfrm>
          <a:prstGeom prst="rect">
            <a:avLst/>
          </a:prstGeom>
          <a:noFill/>
        </p:spPr>
        <p:txBody>
          <a:bodyPr wrap="square" rtlCol="0">
            <a:spAutoFit/>
          </a:bodyPr>
          <a:lstStyle/>
          <a:p>
            <a:r>
              <a:rPr lang="ja-JP" altLang="en-US" sz="1800" dirty="0" smtClean="0"/>
              <a:t>平成</a:t>
            </a:r>
            <a:r>
              <a:rPr lang="en-US" altLang="ja-JP" sz="1800" dirty="0" smtClean="0"/>
              <a:t>23</a:t>
            </a:r>
            <a:r>
              <a:rPr lang="ja-JP" altLang="en-US" sz="1800" dirty="0" smtClean="0"/>
              <a:t>年</a:t>
            </a:r>
            <a:r>
              <a:rPr lang="en-US" altLang="ja-JP" sz="1800" dirty="0" smtClean="0"/>
              <a:t>12</a:t>
            </a:r>
            <a:r>
              <a:rPr lang="ja-JP" altLang="en-US" sz="1800" dirty="0" smtClean="0"/>
              <a:t>月</a:t>
            </a:r>
            <a:r>
              <a:rPr lang="en-US" altLang="ja-JP" sz="1800" dirty="0" smtClean="0"/>
              <a:t>7</a:t>
            </a:r>
            <a:r>
              <a:rPr lang="ja-JP" altLang="en-US" sz="1800" dirty="0" smtClean="0"/>
              <a:t>日中央社会保険医療協議会資料</a:t>
            </a:r>
            <a:endParaRPr kumimoji="1" lang="ja-JP" altLang="en-US" sz="1800"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5390"/>
            <a:ext cx="9144000" cy="6255978"/>
          </a:xfrm>
          <a:prstGeom prst="rect">
            <a:avLst/>
          </a:prstGeom>
        </p:spPr>
      </p:pic>
    </p:spTree>
    <p:extLst>
      <p:ext uri="{BB962C8B-B14F-4D97-AF65-F5344CB8AC3E}">
        <p14:creationId xmlns:p14="http://schemas.microsoft.com/office/powerpoint/2010/main" val="8987619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145DAE80-7706-4B31-9326-79EC3A1475EF}" type="slidenum">
              <a:rPr kumimoji="0" lang="ja-JP" altLang="en-US" sz="2000" i="0" smtClean="0"/>
              <a:pPr eaLnBrk="1" hangingPunct="1"/>
              <a:t>7</a:t>
            </a:fld>
            <a:endParaRPr kumimoji="0" lang="en-US" altLang="ja-JP" sz="2000" i="0" smtClean="0"/>
          </a:p>
        </p:txBody>
      </p:sp>
      <p:sp>
        <p:nvSpPr>
          <p:cNvPr id="6147"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dirty="0" smtClean="0">
                <a:solidFill>
                  <a:srgbClr val="FFFF66"/>
                </a:solidFill>
              </a:rPr>
              <a:t>診療所経営戦略</a:t>
            </a:r>
          </a:p>
        </p:txBody>
      </p:sp>
      <p:sp>
        <p:nvSpPr>
          <p:cNvPr id="6148"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z="2400" dirty="0"/>
              <a:t>４</a:t>
            </a:r>
            <a:r>
              <a:rPr lang="ja-JP" altLang="en-US" sz="2400" dirty="0" smtClean="0"/>
              <a:t>つの</a:t>
            </a:r>
            <a:r>
              <a:rPr lang="ja-JP" altLang="en-US" sz="2400" dirty="0"/>
              <a:t>領域を充実強化</a:t>
            </a:r>
          </a:p>
          <a:p>
            <a:pPr lvl="1" eaLnBrk="1" hangingPunct="1"/>
            <a:r>
              <a:rPr lang="en-US" altLang="ja-JP" dirty="0"/>
              <a:t>〈</a:t>
            </a:r>
            <a:r>
              <a:rPr lang="ja-JP" altLang="en-US" dirty="0"/>
              <a:t>在宅医療サービス</a:t>
            </a:r>
            <a:r>
              <a:rPr lang="en-US" altLang="ja-JP" dirty="0"/>
              <a:t>〉</a:t>
            </a:r>
            <a:r>
              <a:rPr lang="ja-JP" altLang="en-US" dirty="0"/>
              <a:t>かかりつけ医、訪問看護ステーション等を充実</a:t>
            </a:r>
          </a:p>
          <a:p>
            <a:pPr lvl="1" eaLnBrk="1" hangingPunct="1"/>
            <a:r>
              <a:rPr lang="en-US" altLang="ja-JP" dirty="0"/>
              <a:t>〈</a:t>
            </a:r>
            <a:r>
              <a:rPr lang="ja-JP" altLang="en-US" dirty="0"/>
              <a:t>在宅医療サービスのバックアップ体制</a:t>
            </a:r>
            <a:r>
              <a:rPr lang="en-US" altLang="ja-JP" dirty="0"/>
              <a:t>〉</a:t>
            </a:r>
            <a:r>
              <a:rPr lang="ja-JP" altLang="en-US" dirty="0"/>
              <a:t>地域包括ケア支援病院（仮称）の</a:t>
            </a:r>
            <a:r>
              <a:rPr lang="ja-JP" altLang="en-US" dirty="0" smtClean="0"/>
              <a:t>指定</a:t>
            </a:r>
            <a:r>
              <a:rPr lang="ja-JP" altLang="en-US" dirty="0"/>
              <a:t>、認知症疾患医療センターの設置</a:t>
            </a:r>
          </a:p>
          <a:p>
            <a:pPr lvl="1" eaLnBrk="1" hangingPunct="1"/>
            <a:r>
              <a:rPr lang="en-US" altLang="ja-JP" dirty="0"/>
              <a:t>〈</a:t>
            </a:r>
            <a:r>
              <a:rPr lang="ja-JP" altLang="en-US" dirty="0"/>
              <a:t>在宅介護サービス</a:t>
            </a:r>
            <a:r>
              <a:rPr lang="en-US" altLang="ja-JP" dirty="0"/>
              <a:t>〉</a:t>
            </a:r>
            <a:r>
              <a:rPr lang="ja-JP" altLang="en-US" dirty="0"/>
              <a:t>小規模多機能施設、訪問介護など中重度の要介護者が</a:t>
            </a:r>
            <a:r>
              <a:rPr lang="ja-JP" altLang="en-US" dirty="0" smtClean="0"/>
              <a:t>地域</a:t>
            </a:r>
            <a:r>
              <a:rPr lang="ja-JP" altLang="en-US" dirty="0"/>
              <a:t>で安心して暮らせるサービス等の充実</a:t>
            </a:r>
          </a:p>
          <a:p>
            <a:pPr lvl="1" eaLnBrk="1" hangingPunct="1"/>
            <a:r>
              <a:rPr lang="en-US" altLang="ja-JP" dirty="0"/>
              <a:t>〈</a:t>
            </a:r>
            <a:r>
              <a:rPr lang="ja-JP" altLang="en-US" dirty="0"/>
              <a:t>見守り、生活支援サービス</a:t>
            </a:r>
            <a:r>
              <a:rPr lang="en-US" altLang="ja-JP" dirty="0"/>
              <a:t>〉</a:t>
            </a:r>
            <a:r>
              <a:rPr lang="ja-JP" altLang="en-US" dirty="0"/>
              <a:t>社会福祉協議会、社会福祉法人、ＮＰＯ等</a:t>
            </a:r>
            <a:r>
              <a:rPr lang="ja-JP" altLang="en-US" dirty="0" smtClean="0"/>
              <a:t>を支援</a:t>
            </a:r>
            <a:endParaRPr lang="ja-JP" altLang="en-US" dirty="0"/>
          </a:p>
          <a:p>
            <a:pPr eaLnBrk="1" hangingPunct="1"/>
            <a:r>
              <a:rPr lang="ja-JP" altLang="en-US" sz="2400" dirty="0" smtClean="0"/>
              <a:t>安心</a:t>
            </a:r>
            <a:r>
              <a:rPr lang="ja-JP" altLang="en-US" sz="2400" dirty="0"/>
              <a:t>して暮らせる「すまい」の整備促進</a:t>
            </a:r>
          </a:p>
          <a:p>
            <a:pPr eaLnBrk="1" hangingPunct="1"/>
            <a:r>
              <a:rPr lang="ja-JP" altLang="en-US" sz="2400" dirty="0" smtClean="0"/>
              <a:t>各領域</a:t>
            </a:r>
            <a:r>
              <a:rPr lang="ja-JP" altLang="en-US" sz="2400" dirty="0"/>
              <a:t>をつなぐ「扇のかなめ」（ネットワーク）の機能強化及び人材の育成</a:t>
            </a:r>
          </a:p>
          <a:p>
            <a:pPr eaLnBrk="1" hangingPunct="1"/>
            <a:r>
              <a:rPr lang="ja-JP" altLang="en-US" sz="2400" dirty="0" smtClean="0"/>
              <a:t>「</a:t>
            </a:r>
            <a:r>
              <a:rPr lang="ja-JP" altLang="en-US" sz="2400" dirty="0"/>
              <a:t>京都式」地域包括ケアシステムを支える機能の構築</a:t>
            </a:r>
            <a:endParaRPr lang="ja-JP" altLang="en-US" sz="2400" dirty="0" smtClean="0"/>
          </a:p>
        </p:txBody>
      </p:sp>
      <p:sp>
        <p:nvSpPr>
          <p:cNvPr id="6149"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dirty="0" smtClean="0">
                <a:solidFill>
                  <a:srgbClr val="FFFF00"/>
                </a:solidFill>
              </a:rPr>
              <a:t>地域包括ケアシステムの例（京都府）</a:t>
            </a:r>
            <a:endParaRPr lang="ja-JP" altLang="en-US" sz="3600" i="0" dirty="0">
              <a:solidFill>
                <a:srgbClr val="FFFF00"/>
              </a:solidFill>
            </a:endParaRPr>
          </a:p>
        </p:txBody>
      </p:sp>
      <p:grpSp>
        <p:nvGrpSpPr>
          <p:cNvPr id="6150" name="Group 5"/>
          <p:cNvGrpSpPr>
            <a:grpSpLocks/>
          </p:cNvGrpSpPr>
          <p:nvPr/>
        </p:nvGrpSpPr>
        <p:grpSpPr bwMode="auto">
          <a:xfrm>
            <a:off x="609600" y="400050"/>
            <a:ext cx="8567738" cy="6457950"/>
            <a:chOff x="384" y="252"/>
            <a:chExt cx="5397" cy="4068"/>
          </a:xfrm>
        </p:grpSpPr>
        <p:sp>
          <p:nvSpPr>
            <p:cNvPr id="6151"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6152"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60423598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7A147CCF-FFEA-43F9-918C-3FD4F129760D}" type="slidenum">
              <a:rPr kumimoji="0" lang="ja-JP" altLang="en-US" sz="2000" i="0" smtClean="0"/>
              <a:pPr eaLnBrk="1" hangingPunct="1"/>
              <a:t>70</a:t>
            </a:fld>
            <a:endParaRPr kumimoji="0" lang="en-US" altLang="ja-JP" sz="2000" i="0" smtClean="0"/>
          </a:p>
        </p:txBody>
      </p:sp>
      <p:sp>
        <p:nvSpPr>
          <p:cNvPr id="176131"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リハビリテーション料</a:t>
            </a:r>
          </a:p>
        </p:txBody>
      </p:sp>
      <p:sp>
        <p:nvSpPr>
          <p:cNvPr id="176132"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リハビリテーション料一覧（１単位）</a:t>
            </a:r>
          </a:p>
          <a:p>
            <a:pPr lvl="1" eaLnBrk="1" hangingPunct="1">
              <a:buFont typeface="Wingdings 3" pitchFamily="18" charset="2"/>
              <a:buNone/>
            </a:pPr>
            <a:endParaRPr lang="ja-JP" altLang="en-US" smtClean="0"/>
          </a:p>
          <a:p>
            <a:pPr lvl="1" eaLnBrk="1" hangingPunct="1">
              <a:buFont typeface="Wingdings 3" pitchFamily="18" charset="2"/>
              <a:buNone/>
            </a:pPr>
            <a:endParaRPr lang="ja-JP" altLang="en-US" smtClean="0"/>
          </a:p>
          <a:p>
            <a:pPr lvl="1" eaLnBrk="1" hangingPunct="1">
              <a:buFont typeface="Wingdings 3" pitchFamily="18" charset="2"/>
              <a:buNone/>
            </a:pPr>
            <a:endParaRPr lang="ja-JP" altLang="en-US" smtClean="0"/>
          </a:p>
          <a:p>
            <a:pPr lvl="1" eaLnBrk="1" hangingPunct="1">
              <a:buFont typeface="Wingdings 3" pitchFamily="18" charset="2"/>
              <a:buNone/>
            </a:pPr>
            <a:endParaRPr lang="ja-JP" altLang="en-US" smtClean="0"/>
          </a:p>
          <a:p>
            <a:pPr lvl="1" eaLnBrk="1" hangingPunct="1">
              <a:buFont typeface="Wingdings 3" pitchFamily="18" charset="2"/>
              <a:buNone/>
            </a:pPr>
            <a:endParaRPr lang="ja-JP" altLang="en-US" smtClean="0"/>
          </a:p>
          <a:p>
            <a:pPr lvl="1" eaLnBrk="1" hangingPunct="1">
              <a:buFont typeface="Wingdings 3" pitchFamily="18" charset="2"/>
              <a:buNone/>
            </a:pPr>
            <a:endParaRPr lang="ja-JP" altLang="en-US" smtClean="0"/>
          </a:p>
          <a:p>
            <a:pPr lvl="1" eaLnBrk="1" hangingPunct="1">
              <a:buFont typeface="Wingdings 3" pitchFamily="18" charset="2"/>
              <a:buNone/>
            </a:pPr>
            <a:endParaRPr lang="ja-JP" altLang="en-US" smtClean="0"/>
          </a:p>
          <a:p>
            <a:pPr lvl="1" eaLnBrk="1" hangingPunct="1">
              <a:buFont typeface="Wingdings 3" pitchFamily="18" charset="2"/>
              <a:buNone/>
            </a:pPr>
            <a:r>
              <a:rPr lang="ja-JP" altLang="en-US" smtClean="0"/>
              <a:t>　　　　　　　　　　　　　　</a:t>
            </a:r>
          </a:p>
          <a:p>
            <a:pPr eaLnBrk="1" hangingPunct="1"/>
            <a:endParaRPr lang="ja-JP" altLang="en-US" sz="1400" smtClean="0"/>
          </a:p>
        </p:txBody>
      </p:sp>
      <p:sp>
        <p:nvSpPr>
          <p:cNvPr id="176133"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維持期のリハビリテーション</a:t>
            </a:r>
          </a:p>
        </p:txBody>
      </p:sp>
      <p:grpSp>
        <p:nvGrpSpPr>
          <p:cNvPr id="176134" name="Group 5"/>
          <p:cNvGrpSpPr>
            <a:grpSpLocks/>
          </p:cNvGrpSpPr>
          <p:nvPr/>
        </p:nvGrpSpPr>
        <p:grpSpPr bwMode="auto">
          <a:xfrm>
            <a:off x="609600" y="400050"/>
            <a:ext cx="8567738" cy="6457950"/>
            <a:chOff x="384" y="252"/>
            <a:chExt cx="5397" cy="4068"/>
          </a:xfrm>
        </p:grpSpPr>
        <p:sp>
          <p:nvSpPr>
            <p:cNvPr id="176138"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76139"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76135"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pic>
        <p:nvPicPr>
          <p:cNvPr id="17613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163" y="1700213"/>
            <a:ext cx="8434387"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6137" name="テキスト ボックス 1"/>
          <p:cNvSpPr txBox="1">
            <a:spLocks noChangeArrowheads="1"/>
          </p:cNvSpPr>
          <p:nvPr/>
        </p:nvSpPr>
        <p:spPr bwMode="auto">
          <a:xfrm>
            <a:off x="1042988" y="6165850"/>
            <a:ext cx="7848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r>
              <a:rPr lang="en-US" altLang="ja-JP" sz="2000"/>
              <a:t>※</a:t>
            </a:r>
            <a:r>
              <a:rPr lang="ja-JP" altLang="en-US" sz="2000"/>
              <a:t>標準日数超の要介護者等は平成２６年４月以降は算定不可に</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8B877E0F-3DE4-45CF-9C18-2C452B1DA12E}" type="slidenum">
              <a:rPr lang="ja-JP" altLang="en-US" smtClean="0"/>
              <a:pPr>
                <a:defRPr/>
              </a:pPr>
              <a:t>71</a:t>
            </a:fld>
            <a:endParaRPr lang="en-US" altLang="ja-JP"/>
          </a:p>
        </p:txBody>
      </p:sp>
      <p:sp>
        <p:nvSpPr>
          <p:cNvPr id="3" name="テキスト ボックス 2"/>
          <p:cNvSpPr txBox="1"/>
          <p:nvPr/>
        </p:nvSpPr>
        <p:spPr>
          <a:xfrm>
            <a:off x="3959424" y="2143"/>
            <a:ext cx="5184576" cy="369332"/>
          </a:xfrm>
          <a:prstGeom prst="rect">
            <a:avLst/>
          </a:prstGeom>
          <a:noFill/>
        </p:spPr>
        <p:txBody>
          <a:bodyPr wrap="square" rtlCol="0">
            <a:spAutoFit/>
          </a:bodyPr>
          <a:lstStyle/>
          <a:p>
            <a:r>
              <a:rPr lang="ja-JP" altLang="en-US" sz="1800" dirty="0" smtClean="0"/>
              <a:t>平成</a:t>
            </a:r>
            <a:r>
              <a:rPr lang="en-US" altLang="ja-JP" sz="1800" dirty="0" smtClean="0"/>
              <a:t>23</a:t>
            </a:r>
            <a:r>
              <a:rPr lang="ja-JP" altLang="en-US" sz="1800" dirty="0" smtClean="0"/>
              <a:t>年</a:t>
            </a:r>
            <a:r>
              <a:rPr lang="en-US" altLang="ja-JP" sz="1800" dirty="0" smtClean="0"/>
              <a:t>12</a:t>
            </a:r>
            <a:r>
              <a:rPr lang="ja-JP" altLang="en-US" sz="1800" dirty="0" smtClean="0"/>
              <a:t>月</a:t>
            </a:r>
            <a:r>
              <a:rPr lang="en-US" altLang="ja-JP" sz="1800" dirty="0" smtClean="0"/>
              <a:t>7</a:t>
            </a:r>
            <a:r>
              <a:rPr lang="ja-JP" altLang="en-US" sz="1800" dirty="0" smtClean="0"/>
              <a:t>日中央社会保険医療協議会資料</a:t>
            </a:r>
            <a:endParaRPr kumimoji="1" lang="ja-JP" altLang="en-US" sz="1800"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7770"/>
            <a:ext cx="9144000" cy="6537614"/>
          </a:xfrm>
          <a:prstGeom prst="rect">
            <a:avLst/>
          </a:prstGeom>
        </p:spPr>
      </p:pic>
    </p:spTree>
    <p:extLst>
      <p:ext uri="{BB962C8B-B14F-4D97-AF65-F5344CB8AC3E}">
        <p14:creationId xmlns:p14="http://schemas.microsoft.com/office/powerpoint/2010/main" val="63838038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スライド番号プレースホルダー 3"/>
          <p:cNvSpPr txBox="1">
            <a:spLocks noGrp="1"/>
          </p:cNvSpPr>
          <p:nvPr/>
        </p:nvSpPr>
        <p:spPr bwMode="auto">
          <a:xfrm>
            <a:off x="0" y="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eaLnBrk="0" hangingPunct="0">
              <a:defRPr kumimoji="1" sz="2800" i="1">
                <a:solidFill>
                  <a:schemeClr val="tx1"/>
                </a:solidFill>
                <a:latin typeface="Times New Roman" pitchFamily="18" charset="0"/>
                <a:ea typeface="ＭＳ Ｐゴシック" charset="-128"/>
              </a:defRPr>
            </a:lvl1pPr>
            <a:lvl2pPr marL="742950" indent="-285750" eaLnBrk="0" hangingPunct="0">
              <a:defRPr kumimoji="1" sz="2800" i="1">
                <a:solidFill>
                  <a:schemeClr val="tx1"/>
                </a:solidFill>
                <a:latin typeface="Times New Roman" pitchFamily="18" charset="0"/>
                <a:ea typeface="ＭＳ Ｐゴシック" charset="-128"/>
              </a:defRPr>
            </a:lvl2pPr>
            <a:lvl3pPr marL="1143000" indent="-228600" eaLnBrk="0" hangingPunct="0">
              <a:defRPr kumimoji="1" sz="2800" i="1">
                <a:solidFill>
                  <a:schemeClr val="tx1"/>
                </a:solidFill>
                <a:latin typeface="Times New Roman" pitchFamily="18" charset="0"/>
                <a:ea typeface="ＭＳ Ｐゴシック" charset="-128"/>
              </a:defRPr>
            </a:lvl3pPr>
            <a:lvl4pPr marL="1600200" indent="-228600" eaLnBrk="0" hangingPunct="0">
              <a:defRPr kumimoji="1" sz="2800" i="1">
                <a:solidFill>
                  <a:schemeClr val="tx1"/>
                </a:solidFill>
                <a:latin typeface="Times New Roman" pitchFamily="18" charset="0"/>
                <a:ea typeface="ＭＳ Ｐゴシック" charset="-128"/>
              </a:defRPr>
            </a:lvl4pPr>
            <a:lvl5pPr marL="2057400" indent="-228600" eaLnBrk="0" hangingPunct="0">
              <a:defRPr kumimoji="1" sz="2800" i="1">
                <a:solidFill>
                  <a:schemeClr val="tx1"/>
                </a:solidFill>
                <a:latin typeface="Times New Roman" pitchFamily="18" charset="0"/>
                <a:ea typeface="ＭＳ Ｐゴシック" charset="-128"/>
              </a:defRPr>
            </a:lvl5pPr>
            <a:lvl6pPr marL="25146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6pPr>
            <a:lvl7pPr marL="29718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7pPr>
            <a:lvl8pPr marL="34290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8pPr>
            <a:lvl9pPr marL="38862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9pPr>
          </a:lstStyle>
          <a:p>
            <a:pPr algn="l" eaLnBrk="1" hangingPunct="1">
              <a:spcBef>
                <a:spcPct val="0"/>
              </a:spcBef>
            </a:pPr>
            <a:fld id="{796EF15C-A89F-4C6C-AC1F-ABE5CCA67491}" type="slidenum">
              <a:rPr kumimoji="0" lang="ja-JP" altLang="en-US" sz="2000" i="0"/>
              <a:pPr algn="l" eaLnBrk="1" hangingPunct="1">
                <a:spcBef>
                  <a:spcPct val="0"/>
                </a:spcBef>
              </a:pPr>
              <a:t>72</a:t>
            </a:fld>
            <a:endParaRPr kumimoji="0" lang="en-US" altLang="ja-JP" sz="2000" i="0"/>
          </a:p>
        </p:txBody>
      </p:sp>
      <p:sp>
        <p:nvSpPr>
          <p:cNvPr id="3075" name="Rectangle 2"/>
          <p:cNvSpPr>
            <a:spLocks noChangeArrowheads="1"/>
          </p:cNvSpPr>
          <p:nvPr/>
        </p:nvSpPr>
        <p:spPr bwMode="auto">
          <a:xfrm>
            <a:off x="1811338" y="2349500"/>
            <a:ext cx="5597525" cy="1784350"/>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4400" i="0">
                <a:solidFill>
                  <a:srgbClr val="FFFF00"/>
                </a:solidFill>
              </a:rPr>
              <a:t>【</a:t>
            </a:r>
            <a:r>
              <a:rPr lang="ja-JP" altLang="en-US" sz="4400" i="0">
                <a:solidFill>
                  <a:srgbClr val="FFFF00"/>
                </a:solidFill>
              </a:rPr>
              <a:t>参　考</a:t>
            </a:r>
            <a:r>
              <a:rPr lang="en-US" altLang="ja-JP" sz="4400" i="0">
                <a:solidFill>
                  <a:srgbClr val="FFFF00"/>
                </a:solidFill>
              </a:rPr>
              <a:t>】</a:t>
            </a:r>
          </a:p>
          <a:p>
            <a:r>
              <a:rPr lang="ja-JP" altLang="en-US" sz="4400" i="0">
                <a:solidFill>
                  <a:srgbClr val="FFFF00"/>
                </a:solidFill>
              </a:rPr>
              <a:t>通所リハビリテーション</a:t>
            </a:r>
          </a:p>
        </p:txBody>
      </p:sp>
    </p:spTree>
    <p:extLst>
      <p:ext uri="{BB962C8B-B14F-4D97-AF65-F5344CB8AC3E}">
        <p14:creationId xmlns:p14="http://schemas.microsoft.com/office/powerpoint/2010/main" val="240581711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番号プレースホルダー 5"/>
          <p:cNvSpPr txBox="1">
            <a:spLocks noGrp="1"/>
          </p:cNvSpPr>
          <p:nvPr/>
        </p:nvSpPr>
        <p:spPr bwMode="auto">
          <a:xfrm>
            <a:off x="0" y="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eaLnBrk="0" hangingPunct="0">
              <a:defRPr kumimoji="1" sz="2800" i="1">
                <a:solidFill>
                  <a:schemeClr val="tx1"/>
                </a:solidFill>
                <a:latin typeface="Times New Roman" pitchFamily="18" charset="0"/>
                <a:ea typeface="ＭＳ Ｐゴシック" charset="-128"/>
              </a:defRPr>
            </a:lvl1pPr>
            <a:lvl2pPr marL="742950" indent="-285750" eaLnBrk="0" hangingPunct="0">
              <a:defRPr kumimoji="1" sz="2800" i="1">
                <a:solidFill>
                  <a:schemeClr val="tx1"/>
                </a:solidFill>
                <a:latin typeface="Times New Roman" pitchFamily="18" charset="0"/>
                <a:ea typeface="ＭＳ Ｐゴシック" charset="-128"/>
              </a:defRPr>
            </a:lvl2pPr>
            <a:lvl3pPr marL="1143000" indent="-228600" eaLnBrk="0" hangingPunct="0">
              <a:defRPr kumimoji="1" sz="2800" i="1">
                <a:solidFill>
                  <a:schemeClr val="tx1"/>
                </a:solidFill>
                <a:latin typeface="Times New Roman" pitchFamily="18" charset="0"/>
                <a:ea typeface="ＭＳ Ｐゴシック" charset="-128"/>
              </a:defRPr>
            </a:lvl3pPr>
            <a:lvl4pPr marL="1600200" indent="-228600" eaLnBrk="0" hangingPunct="0">
              <a:defRPr kumimoji="1" sz="2800" i="1">
                <a:solidFill>
                  <a:schemeClr val="tx1"/>
                </a:solidFill>
                <a:latin typeface="Times New Roman" pitchFamily="18" charset="0"/>
                <a:ea typeface="ＭＳ Ｐゴシック" charset="-128"/>
              </a:defRPr>
            </a:lvl4pPr>
            <a:lvl5pPr marL="2057400" indent="-228600" eaLnBrk="0" hangingPunct="0">
              <a:defRPr kumimoji="1" sz="2800" i="1">
                <a:solidFill>
                  <a:schemeClr val="tx1"/>
                </a:solidFill>
                <a:latin typeface="Times New Roman" pitchFamily="18" charset="0"/>
                <a:ea typeface="ＭＳ Ｐゴシック" charset="-128"/>
              </a:defRPr>
            </a:lvl5pPr>
            <a:lvl6pPr marL="25146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6pPr>
            <a:lvl7pPr marL="29718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7pPr>
            <a:lvl8pPr marL="34290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8pPr>
            <a:lvl9pPr marL="38862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9pPr>
          </a:lstStyle>
          <a:p>
            <a:pPr algn="l" eaLnBrk="1" hangingPunct="1">
              <a:spcBef>
                <a:spcPct val="0"/>
              </a:spcBef>
            </a:pPr>
            <a:fld id="{647BE899-EDCE-4520-90BC-76EF2CFD512A}" type="slidenum">
              <a:rPr kumimoji="0" lang="ja-JP" altLang="en-US" sz="2000" i="0"/>
              <a:pPr algn="l" eaLnBrk="1" hangingPunct="1">
                <a:spcBef>
                  <a:spcPct val="0"/>
                </a:spcBef>
              </a:pPr>
              <a:t>73</a:t>
            </a:fld>
            <a:endParaRPr kumimoji="0" lang="en-US" altLang="ja-JP" sz="2000" i="0"/>
          </a:p>
        </p:txBody>
      </p:sp>
      <p:sp>
        <p:nvSpPr>
          <p:cNvPr id="4099" name="Rectangle 2"/>
          <p:cNvSpPr>
            <a:spLocks noGrp="1" noChangeArrowheads="1"/>
          </p:cNvSpPr>
          <p:nvPr>
            <p:ph type="title" orient="vert" idx="4294967295"/>
          </p:nvPr>
        </p:nvSpPr>
        <p:spPr>
          <a:xfrm>
            <a:off x="47625" y="796925"/>
            <a:ext cx="533400" cy="5451475"/>
          </a:xfrm>
        </p:spPr>
        <p:txBody>
          <a:bodyPr vert="eaVert"/>
          <a:lstStyle/>
          <a:p>
            <a:pPr algn="ctr" eaLnBrk="1" hangingPunct="1"/>
            <a:r>
              <a:rPr lang="ja-JP" altLang="en-US" sz="2800" smtClean="0">
                <a:solidFill>
                  <a:srgbClr val="FFFF66"/>
                </a:solidFill>
              </a:rPr>
              <a:t>通所系サービス</a:t>
            </a:r>
          </a:p>
        </p:txBody>
      </p:sp>
      <p:sp>
        <p:nvSpPr>
          <p:cNvPr id="4100" name="Text Box 4"/>
          <p:cNvSpPr txBox="1">
            <a:spLocks noChangeArrowheads="1"/>
          </p:cNvSpPr>
          <p:nvPr/>
        </p:nvSpPr>
        <p:spPr bwMode="auto">
          <a:xfrm>
            <a:off x="685800" y="0"/>
            <a:ext cx="7848600" cy="147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800" i="1">
                <a:solidFill>
                  <a:schemeClr val="tx1"/>
                </a:solidFill>
                <a:latin typeface="Times New Roman" pitchFamily="18" charset="0"/>
                <a:ea typeface="ＭＳ Ｐゴシック" charset="-128"/>
              </a:defRPr>
            </a:lvl1pPr>
            <a:lvl2pPr marL="742950" indent="-285750" eaLnBrk="0" hangingPunct="0">
              <a:defRPr kumimoji="1" sz="2800" i="1">
                <a:solidFill>
                  <a:schemeClr val="tx1"/>
                </a:solidFill>
                <a:latin typeface="Times New Roman" pitchFamily="18" charset="0"/>
                <a:ea typeface="ＭＳ Ｐゴシック" charset="-128"/>
              </a:defRPr>
            </a:lvl2pPr>
            <a:lvl3pPr marL="1143000" indent="-228600" eaLnBrk="0" hangingPunct="0">
              <a:defRPr kumimoji="1" sz="2800" i="1">
                <a:solidFill>
                  <a:schemeClr val="tx1"/>
                </a:solidFill>
                <a:latin typeface="Times New Roman" pitchFamily="18" charset="0"/>
                <a:ea typeface="ＭＳ Ｐゴシック" charset="-128"/>
              </a:defRPr>
            </a:lvl3pPr>
            <a:lvl4pPr marL="1600200" indent="-228600" eaLnBrk="0" hangingPunct="0">
              <a:defRPr kumimoji="1" sz="2800" i="1">
                <a:solidFill>
                  <a:schemeClr val="tx1"/>
                </a:solidFill>
                <a:latin typeface="Times New Roman" pitchFamily="18" charset="0"/>
                <a:ea typeface="ＭＳ Ｐゴシック" charset="-128"/>
              </a:defRPr>
            </a:lvl4pPr>
            <a:lvl5pPr marL="2057400" indent="-228600" eaLnBrk="0" hangingPunct="0">
              <a:defRPr kumimoji="1" sz="2800" i="1">
                <a:solidFill>
                  <a:schemeClr val="tx1"/>
                </a:solidFill>
                <a:latin typeface="Times New Roman" pitchFamily="18" charset="0"/>
                <a:ea typeface="ＭＳ Ｐゴシック" charset="-128"/>
              </a:defRPr>
            </a:lvl5pPr>
            <a:lvl6pPr marL="25146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6pPr>
            <a:lvl7pPr marL="29718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7pPr>
            <a:lvl8pPr marL="34290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8pPr>
            <a:lvl9pPr marL="38862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9pPr>
          </a:lstStyle>
          <a:p>
            <a:pPr algn="l" eaLnBrk="1" hangingPunct="1"/>
            <a:r>
              <a:rPr lang="ja-JP" altLang="en-US" sz="3600" i="0">
                <a:solidFill>
                  <a:srgbClr val="FFFF00"/>
                </a:solidFill>
              </a:rPr>
              <a:t>通所リハビリテーション（１日につき）</a:t>
            </a:r>
            <a:endParaRPr lang="en-US" altLang="ja-JP" sz="3600" i="0">
              <a:solidFill>
                <a:srgbClr val="FFFF00"/>
              </a:solidFill>
            </a:endParaRPr>
          </a:p>
          <a:p>
            <a:pPr algn="l" eaLnBrk="1" hangingPunct="1"/>
            <a:endParaRPr lang="ja-JP" altLang="en-US" sz="3600" i="0">
              <a:solidFill>
                <a:srgbClr val="FFFF00"/>
              </a:solidFill>
            </a:endParaRPr>
          </a:p>
        </p:txBody>
      </p:sp>
      <p:grpSp>
        <p:nvGrpSpPr>
          <p:cNvPr id="4101" name="Group 5"/>
          <p:cNvGrpSpPr>
            <a:grpSpLocks/>
          </p:cNvGrpSpPr>
          <p:nvPr/>
        </p:nvGrpSpPr>
        <p:grpSpPr bwMode="auto">
          <a:xfrm>
            <a:off x="609600" y="400050"/>
            <a:ext cx="8567738" cy="6457950"/>
            <a:chOff x="384" y="252"/>
            <a:chExt cx="5397" cy="4068"/>
          </a:xfrm>
        </p:grpSpPr>
        <p:sp>
          <p:nvSpPr>
            <p:cNvPr id="415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415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4102"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i="0">
                <a:solidFill>
                  <a:srgbClr val="FFFF00"/>
                </a:solidFill>
              </a:rPr>
              <a:t>改</a:t>
            </a:r>
          </a:p>
        </p:txBody>
      </p:sp>
      <p:graphicFrame>
        <p:nvGraphicFramePr>
          <p:cNvPr id="433358" name="Group 206"/>
          <p:cNvGraphicFramePr>
            <a:graphicFrameLocks noGrp="1"/>
          </p:cNvGraphicFramePr>
          <p:nvPr/>
        </p:nvGraphicFramePr>
        <p:xfrm>
          <a:off x="609600" y="1125538"/>
          <a:ext cx="8567739" cy="5086349"/>
        </p:xfrm>
        <a:graphic>
          <a:graphicData uri="http://schemas.openxmlformats.org/drawingml/2006/table">
            <a:tbl>
              <a:tblPr/>
              <a:tblGrid>
                <a:gridCol w="938066"/>
                <a:gridCol w="1440160"/>
                <a:gridCol w="1569686"/>
                <a:gridCol w="1526658"/>
                <a:gridCol w="1483583"/>
                <a:gridCol w="1609586"/>
              </a:tblGrid>
              <a:tr h="848008">
                <a:tc>
                  <a:txBody>
                    <a:bodyPr/>
                    <a:lstStyle/>
                    <a:p>
                      <a:pPr marL="0" marR="0" lvl="0" indent="0" algn="l" defTabSz="914400" rtl="0" eaLnBrk="0" fontAlgn="ctr" latinLnBrk="0" hangingPunct="0">
                        <a:lnSpc>
                          <a:spcPct val="100000"/>
                        </a:lnSpc>
                        <a:spcBef>
                          <a:spcPct val="5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t>１時間以上</a:t>
                      </a:r>
                      <a:b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br>
                      <a: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t>２時間未満</a:t>
                      </a:r>
                      <a:endParaRPr kumimoji="1" lang="ja-JP" altLang="en-US" sz="20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t>２時間以上</a:t>
                      </a:r>
                      <a:b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br>
                      <a: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t>３時間未満</a:t>
                      </a:r>
                      <a:endParaRPr kumimoji="1" lang="ja-JP" altLang="en-US" sz="20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t>３時間以上</a:t>
                      </a:r>
                      <a:b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br>
                      <a: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t>４時間未満</a:t>
                      </a:r>
                      <a:endParaRPr kumimoji="1" lang="ja-JP" altLang="en-US" sz="20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t>４時間以上</a:t>
                      </a:r>
                      <a:b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br>
                      <a: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t>６時間未満</a:t>
                      </a:r>
                      <a:endParaRPr kumimoji="1" lang="ja-JP" altLang="en-US" sz="20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t>６時間以上</a:t>
                      </a:r>
                      <a:b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br>
                      <a: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t>８時間末満</a:t>
                      </a:r>
                      <a:endParaRPr kumimoji="1" lang="ja-JP" altLang="en-US" sz="20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8008">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ＭＳ Ｐゴシック" pitchFamily="50" charset="-128"/>
                          <a:ea typeface="ＭＳ Ｐゴシック" pitchFamily="50" charset="-128"/>
                        </a:rPr>
                        <a:t>要介護 </a:t>
                      </a:r>
                      <a:r>
                        <a:rPr kumimoji="1" lang="en-US" altLang="ja-JP" sz="18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endParaRPr kumimoji="1" lang="en-US" altLang="ja-JP" sz="1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270</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284</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386</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502</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671</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6309">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ＭＳ Ｐゴシック" pitchFamily="50" charset="-128"/>
                          <a:ea typeface="ＭＳ Ｐゴシック" pitchFamily="50" charset="-128"/>
                        </a:rPr>
                        <a:t>要介護 </a:t>
                      </a:r>
                      <a:r>
                        <a:rPr kumimoji="1" lang="en-US" altLang="ja-JP" sz="1800" b="0" i="0" u="none" strike="noStrike" cap="none" normalizeH="0" baseline="0" dirty="0" smtClean="0">
                          <a:ln>
                            <a:noFill/>
                          </a:ln>
                          <a:solidFill>
                            <a:schemeClr val="tx1"/>
                          </a:solidFill>
                          <a:effectLst/>
                          <a:latin typeface="ＭＳ Ｐゴシック" pitchFamily="50" charset="-128"/>
                          <a:ea typeface="ＭＳ Ｐゴシック" pitchFamily="50" charset="-128"/>
                        </a:rPr>
                        <a:t>2</a:t>
                      </a:r>
                      <a:endParaRPr kumimoji="1" lang="en-US" altLang="ja-JP" sz="1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300</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340 </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463</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610</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821</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8008">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ＭＳ Ｐゴシック" pitchFamily="50" charset="-128"/>
                          <a:ea typeface="ＭＳ Ｐゴシック" pitchFamily="50" charset="-128"/>
                        </a:rPr>
                        <a:t>要介護 </a:t>
                      </a:r>
                      <a:r>
                        <a:rPr kumimoji="1" lang="en-US" altLang="ja-JP" sz="1800" b="0" i="0" u="none" strike="noStrike" cap="none" normalizeH="0" baseline="0" dirty="0" smtClean="0">
                          <a:ln>
                            <a:noFill/>
                          </a:ln>
                          <a:solidFill>
                            <a:schemeClr val="tx1"/>
                          </a:solidFill>
                          <a:effectLst/>
                          <a:latin typeface="ＭＳ Ｐゴシック" pitchFamily="50" charset="-128"/>
                          <a:ea typeface="ＭＳ Ｐゴシック" pitchFamily="50" charset="-128"/>
                        </a:rPr>
                        <a:t>3</a:t>
                      </a:r>
                      <a:endParaRPr kumimoji="1" lang="en-US" altLang="ja-JP" sz="1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330</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397 </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540</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717</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970</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8008">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ＭＳ Ｐゴシック" pitchFamily="50" charset="-128"/>
                          <a:ea typeface="ＭＳ Ｐゴシック" pitchFamily="50" charset="-128"/>
                        </a:rPr>
                        <a:t>要介護 </a:t>
                      </a:r>
                      <a:r>
                        <a:rPr kumimoji="1" lang="en-US" altLang="ja-JP" sz="1800" b="0" i="0" u="none" strike="noStrike" cap="none" normalizeH="0" baseline="0" dirty="0" smtClean="0">
                          <a:ln>
                            <a:noFill/>
                          </a:ln>
                          <a:solidFill>
                            <a:schemeClr val="tx1"/>
                          </a:solidFill>
                          <a:effectLst/>
                          <a:latin typeface="ＭＳ Ｐゴシック" pitchFamily="50" charset="-128"/>
                          <a:ea typeface="ＭＳ Ｐゴシック" pitchFamily="50" charset="-128"/>
                        </a:rPr>
                        <a:t>4</a:t>
                      </a:r>
                      <a:endParaRPr kumimoji="1" lang="en-US" altLang="ja-JP" sz="1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360</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453 </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617</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824</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1121</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8008">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ＭＳ Ｐゴシック" pitchFamily="50" charset="-128"/>
                          <a:ea typeface="ＭＳ Ｐゴシック" pitchFamily="50" charset="-128"/>
                        </a:rPr>
                        <a:t>要介護 </a:t>
                      </a:r>
                      <a:r>
                        <a:rPr kumimoji="1" lang="en-US" altLang="ja-JP" sz="1800" b="0" i="0" u="none" strike="noStrike" cap="none" normalizeH="0" baseline="0" dirty="0" smtClean="0">
                          <a:ln>
                            <a:noFill/>
                          </a:ln>
                          <a:solidFill>
                            <a:schemeClr val="tx1"/>
                          </a:solidFill>
                          <a:effectLst/>
                          <a:latin typeface="ＭＳ Ｐゴシック" pitchFamily="50" charset="-128"/>
                          <a:ea typeface="ＭＳ Ｐゴシック" pitchFamily="50" charset="-128"/>
                        </a:rPr>
                        <a:t>5</a:t>
                      </a:r>
                      <a:endParaRPr kumimoji="1" lang="en-US" altLang="ja-JP" sz="1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390</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509 </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694</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931</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1271</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154" name="Rectangle 205"/>
          <p:cNvSpPr>
            <a:spLocks noChangeArrowheads="1"/>
          </p:cNvSpPr>
          <p:nvPr/>
        </p:nvSpPr>
        <p:spPr bwMode="auto">
          <a:xfrm>
            <a:off x="755650" y="692150"/>
            <a:ext cx="8189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eaLnBrk="0" fontAlgn="t" hangingPunct="0"/>
            <a:r>
              <a:rPr lang="ja-JP" altLang="en-US" sz="2400" i="0"/>
              <a:t>通常規模の事業所（前年度平均利用延人員数 </a:t>
            </a:r>
            <a:r>
              <a:rPr lang="en-US" altLang="ja-JP" sz="2400" i="0"/>
              <a:t>750 </a:t>
            </a:r>
            <a:r>
              <a:rPr lang="ja-JP" altLang="en-US" sz="2400" i="0"/>
              <a:t>人以内</a:t>
            </a:r>
            <a:r>
              <a:rPr lang="en-US" altLang="ja-JP" sz="2400" i="0"/>
              <a:t>/</a:t>
            </a:r>
            <a:r>
              <a:rPr lang="ja-JP" altLang="en-US" sz="2400" i="0"/>
              <a:t>月）</a:t>
            </a:r>
          </a:p>
        </p:txBody>
      </p:sp>
    </p:spTree>
    <p:extLst>
      <p:ext uri="{BB962C8B-B14F-4D97-AF65-F5344CB8AC3E}">
        <p14:creationId xmlns:p14="http://schemas.microsoft.com/office/powerpoint/2010/main" val="228513737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番号プレースホルダー 5"/>
          <p:cNvSpPr txBox="1">
            <a:spLocks noGrp="1"/>
          </p:cNvSpPr>
          <p:nvPr/>
        </p:nvSpPr>
        <p:spPr bwMode="auto">
          <a:xfrm>
            <a:off x="0" y="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eaLnBrk="0" hangingPunct="0">
              <a:defRPr kumimoji="1" sz="2800" i="1">
                <a:solidFill>
                  <a:schemeClr val="tx1"/>
                </a:solidFill>
                <a:latin typeface="Times New Roman" pitchFamily="18" charset="0"/>
                <a:ea typeface="ＭＳ Ｐゴシック" charset="-128"/>
              </a:defRPr>
            </a:lvl1pPr>
            <a:lvl2pPr marL="742950" indent="-285750" eaLnBrk="0" hangingPunct="0">
              <a:defRPr kumimoji="1" sz="2800" i="1">
                <a:solidFill>
                  <a:schemeClr val="tx1"/>
                </a:solidFill>
                <a:latin typeface="Times New Roman" pitchFamily="18" charset="0"/>
                <a:ea typeface="ＭＳ Ｐゴシック" charset="-128"/>
              </a:defRPr>
            </a:lvl2pPr>
            <a:lvl3pPr marL="1143000" indent="-228600" eaLnBrk="0" hangingPunct="0">
              <a:defRPr kumimoji="1" sz="2800" i="1">
                <a:solidFill>
                  <a:schemeClr val="tx1"/>
                </a:solidFill>
                <a:latin typeface="Times New Roman" pitchFamily="18" charset="0"/>
                <a:ea typeface="ＭＳ Ｐゴシック" charset="-128"/>
              </a:defRPr>
            </a:lvl3pPr>
            <a:lvl4pPr marL="1600200" indent="-228600" eaLnBrk="0" hangingPunct="0">
              <a:defRPr kumimoji="1" sz="2800" i="1">
                <a:solidFill>
                  <a:schemeClr val="tx1"/>
                </a:solidFill>
                <a:latin typeface="Times New Roman" pitchFamily="18" charset="0"/>
                <a:ea typeface="ＭＳ Ｐゴシック" charset="-128"/>
              </a:defRPr>
            </a:lvl4pPr>
            <a:lvl5pPr marL="2057400" indent="-228600" eaLnBrk="0" hangingPunct="0">
              <a:defRPr kumimoji="1" sz="2800" i="1">
                <a:solidFill>
                  <a:schemeClr val="tx1"/>
                </a:solidFill>
                <a:latin typeface="Times New Roman" pitchFamily="18" charset="0"/>
                <a:ea typeface="ＭＳ Ｐゴシック" charset="-128"/>
              </a:defRPr>
            </a:lvl5pPr>
            <a:lvl6pPr marL="25146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6pPr>
            <a:lvl7pPr marL="29718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7pPr>
            <a:lvl8pPr marL="34290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8pPr>
            <a:lvl9pPr marL="38862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9pPr>
          </a:lstStyle>
          <a:p>
            <a:pPr algn="l" eaLnBrk="1" hangingPunct="1">
              <a:spcBef>
                <a:spcPct val="0"/>
              </a:spcBef>
            </a:pPr>
            <a:fld id="{9D1E7EE5-3A4D-40A9-A2AA-EEF273A4C01E}" type="slidenum">
              <a:rPr kumimoji="0" lang="ja-JP" altLang="en-US" sz="2000" i="0"/>
              <a:pPr algn="l" eaLnBrk="1" hangingPunct="1">
                <a:spcBef>
                  <a:spcPct val="0"/>
                </a:spcBef>
              </a:pPr>
              <a:t>74</a:t>
            </a:fld>
            <a:endParaRPr kumimoji="0" lang="en-US" altLang="ja-JP" sz="2000" i="0"/>
          </a:p>
        </p:txBody>
      </p:sp>
      <p:sp>
        <p:nvSpPr>
          <p:cNvPr id="5123" name="Rectangle 2"/>
          <p:cNvSpPr>
            <a:spLocks noGrp="1" noChangeArrowheads="1"/>
          </p:cNvSpPr>
          <p:nvPr>
            <p:ph type="title" orient="vert" idx="4294967295"/>
          </p:nvPr>
        </p:nvSpPr>
        <p:spPr>
          <a:xfrm>
            <a:off x="47625" y="796925"/>
            <a:ext cx="533400" cy="5451475"/>
          </a:xfrm>
        </p:spPr>
        <p:txBody>
          <a:bodyPr vert="eaVert"/>
          <a:lstStyle/>
          <a:p>
            <a:pPr algn="ctr" eaLnBrk="1" hangingPunct="1"/>
            <a:r>
              <a:rPr lang="ja-JP" altLang="en-US" sz="2800" smtClean="0">
                <a:solidFill>
                  <a:srgbClr val="FFFF66"/>
                </a:solidFill>
              </a:rPr>
              <a:t>通所系サービス</a:t>
            </a:r>
          </a:p>
        </p:txBody>
      </p:sp>
      <p:sp>
        <p:nvSpPr>
          <p:cNvPr id="5124" name="Text Box 4"/>
          <p:cNvSpPr txBox="1">
            <a:spLocks noChangeArrowheads="1"/>
          </p:cNvSpPr>
          <p:nvPr/>
        </p:nvSpPr>
        <p:spPr bwMode="auto">
          <a:xfrm>
            <a:off x="685800" y="0"/>
            <a:ext cx="7848600" cy="147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800" i="1">
                <a:solidFill>
                  <a:schemeClr val="tx1"/>
                </a:solidFill>
                <a:latin typeface="Times New Roman" pitchFamily="18" charset="0"/>
                <a:ea typeface="ＭＳ Ｐゴシック" charset="-128"/>
              </a:defRPr>
            </a:lvl1pPr>
            <a:lvl2pPr marL="742950" indent="-285750" eaLnBrk="0" hangingPunct="0">
              <a:defRPr kumimoji="1" sz="2800" i="1">
                <a:solidFill>
                  <a:schemeClr val="tx1"/>
                </a:solidFill>
                <a:latin typeface="Times New Roman" pitchFamily="18" charset="0"/>
                <a:ea typeface="ＭＳ Ｐゴシック" charset="-128"/>
              </a:defRPr>
            </a:lvl2pPr>
            <a:lvl3pPr marL="1143000" indent="-228600" eaLnBrk="0" hangingPunct="0">
              <a:defRPr kumimoji="1" sz="2800" i="1">
                <a:solidFill>
                  <a:schemeClr val="tx1"/>
                </a:solidFill>
                <a:latin typeface="Times New Roman" pitchFamily="18" charset="0"/>
                <a:ea typeface="ＭＳ Ｐゴシック" charset="-128"/>
              </a:defRPr>
            </a:lvl3pPr>
            <a:lvl4pPr marL="1600200" indent="-228600" eaLnBrk="0" hangingPunct="0">
              <a:defRPr kumimoji="1" sz="2800" i="1">
                <a:solidFill>
                  <a:schemeClr val="tx1"/>
                </a:solidFill>
                <a:latin typeface="Times New Roman" pitchFamily="18" charset="0"/>
                <a:ea typeface="ＭＳ Ｐゴシック" charset="-128"/>
              </a:defRPr>
            </a:lvl4pPr>
            <a:lvl5pPr marL="2057400" indent="-228600" eaLnBrk="0" hangingPunct="0">
              <a:defRPr kumimoji="1" sz="2800" i="1">
                <a:solidFill>
                  <a:schemeClr val="tx1"/>
                </a:solidFill>
                <a:latin typeface="Times New Roman" pitchFamily="18" charset="0"/>
                <a:ea typeface="ＭＳ Ｐゴシック" charset="-128"/>
              </a:defRPr>
            </a:lvl5pPr>
            <a:lvl6pPr marL="25146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6pPr>
            <a:lvl7pPr marL="29718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7pPr>
            <a:lvl8pPr marL="34290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8pPr>
            <a:lvl9pPr marL="38862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9pPr>
          </a:lstStyle>
          <a:p>
            <a:pPr algn="l" eaLnBrk="1" hangingPunct="1"/>
            <a:r>
              <a:rPr lang="ja-JP" altLang="en-US" sz="3600" i="0">
                <a:solidFill>
                  <a:srgbClr val="FFFF00"/>
                </a:solidFill>
              </a:rPr>
              <a:t>通所リハビリテーション（１日につき）</a:t>
            </a:r>
            <a:endParaRPr lang="en-US" altLang="ja-JP" sz="3600" i="0">
              <a:solidFill>
                <a:srgbClr val="FFFF00"/>
              </a:solidFill>
            </a:endParaRPr>
          </a:p>
          <a:p>
            <a:pPr algn="l" eaLnBrk="1" hangingPunct="1"/>
            <a:endParaRPr lang="ja-JP" altLang="en-US" sz="3600" i="0">
              <a:solidFill>
                <a:srgbClr val="FFFF00"/>
              </a:solidFill>
            </a:endParaRPr>
          </a:p>
        </p:txBody>
      </p:sp>
      <p:grpSp>
        <p:nvGrpSpPr>
          <p:cNvPr id="5125" name="Group 5"/>
          <p:cNvGrpSpPr>
            <a:grpSpLocks/>
          </p:cNvGrpSpPr>
          <p:nvPr/>
        </p:nvGrpSpPr>
        <p:grpSpPr bwMode="auto">
          <a:xfrm>
            <a:off x="609600" y="400050"/>
            <a:ext cx="8567738" cy="6457950"/>
            <a:chOff x="384" y="252"/>
            <a:chExt cx="5397" cy="4068"/>
          </a:xfrm>
        </p:grpSpPr>
        <p:sp>
          <p:nvSpPr>
            <p:cNvPr id="5179"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5180"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5126"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i="0">
                <a:solidFill>
                  <a:srgbClr val="FFFF00"/>
                </a:solidFill>
              </a:rPr>
              <a:t>改</a:t>
            </a:r>
          </a:p>
        </p:txBody>
      </p:sp>
      <p:graphicFrame>
        <p:nvGraphicFramePr>
          <p:cNvPr id="435822" name="Group 622"/>
          <p:cNvGraphicFramePr>
            <a:graphicFrameLocks noGrp="1"/>
          </p:cNvGraphicFramePr>
          <p:nvPr/>
        </p:nvGraphicFramePr>
        <p:xfrm>
          <a:off x="666750" y="1268413"/>
          <a:ext cx="8477252" cy="5040312"/>
        </p:xfrm>
        <a:graphic>
          <a:graphicData uri="http://schemas.openxmlformats.org/drawingml/2006/table">
            <a:tbl>
              <a:tblPr/>
              <a:tblGrid>
                <a:gridCol w="880916"/>
                <a:gridCol w="1440160"/>
                <a:gridCol w="1440160"/>
                <a:gridCol w="1440160"/>
                <a:gridCol w="1512168"/>
                <a:gridCol w="1763688"/>
              </a:tblGrid>
              <a:tr h="840333">
                <a:tc>
                  <a:txBody>
                    <a:bodyPr/>
                    <a:lstStyle/>
                    <a:p>
                      <a:pPr marL="0" marR="0" lvl="0" indent="0" algn="l" defTabSz="914400" rtl="0" eaLnBrk="0" fontAlgn="t" latinLnBrk="0" hangingPunct="0">
                        <a:lnSpc>
                          <a:spcPct val="100000"/>
                        </a:lnSpc>
                        <a:spcBef>
                          <a:spcPct val="5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endParaRPr kumimoji="1" lang="ja-JP" altLang="en-US" sz="14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t" latinLnBrk="0" hangingPunct="0">
                        <a:lnSpc>
                          <a:spcPct val="100000"/>
                        </a:lnSpc>
                        <a:spcBef>
                          <a:spcPct val="5000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t>１時間以上</a:t>
                      </a:r>
                      <a:b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br>
                      <a: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t>２時間未満</a:t>
                      </a:r>
                      <a:endParaRPr kumimoji="1" lang="ja-JP" altLang="en-US" sz="20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t" latinLnBrk="0" hangingPunct="0">
                        <a:lnSpc>
                          <a:spcPct val="100000"/>
                        </a:lnSpc>
                        <a:spcBef>
                          <a:spcPct val="5000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t>２時間以上</a:t>
                      </a:r>
                      <a:b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br>
                      <a: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t>３時間未満</a:t>
                      </a:r>
                      <a:endParaRPr kumimoji="1" lang="ja-JP" altLang="en-US" sz="20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t" latinLnBrk="0" hangingPunct="0">
                        <a:lnSpc>
                          <a:spcPct val="100000"/>
                        </a:lnSpc>
                        <a:spcBef>
                          <a:spcPct val="5000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t>３時間以上</a:t>
                      </a:r>
                      <a:b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br>
                      <a: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t>４時間未満</a:t>
                      </a:r>
                      <a:endParaRPr kumimoji="1" lang="ja-JP" altLang="en-US" sz="20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t" latinLnBrk="0" hangingPunct="0">
                        <a:lnSpc>
                          <a:spcPct val="100000"/>
                        </a:lnSpc>
                        <a:spcBef>
                          <a:spcPct val="5000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t>４時間以上</a:t>
                      </a:r>
                      <a:b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br>
                      <a: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t>６時間未満</a:t>
                      </a:r>
                      <a:endParaRPr kumimoji="1" lang="ja-JP" altLang="en-US" sz="20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t" latinLnBrk="0" hangingPunct="0">
                        <a:lnSpc>
                          <a:spcPct val="100000"/>
                        </a:lnSpc>
                        <a:spcBef>
                          <a:spcPct val="5000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t>６時間以上</a:t>
                      </a:r>
                      <a:b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br>
                      <a: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t>８時間末満</a:t>
                      </a:r>
                      <a:endParaRPr kumimoji="1" lang="ja-JP" altLang="en-US" sz="20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8648">
                <a:tc>
                  <a:txBody>
                    <a:bodyPr/>
                    <a:lstStyle/>
                    <a:p>
                      <a:pPr marL="0" marR="0" lvl="0" indent="0" algn="ctr" defTabSz="914400" rtl="0" eaLnBrk="0" fontAlgn="t" latinLnBrk="0" hangingPunct="0">
                        <a:lnSpc>
                          <a:spcPct val="100000"/>
                        </a:lnSpc>
                        <a:spcBef>
                          <a:spcPct val="5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ＭＳ Ｐゴシック" pitchFamily="50" charset="-128"/>
                          <a:ea typeface="ＭＳ Ｐゴシック" pitchFamily="50" charset="-128"/>
                        </a:rPr>
                        <a:t>要介護 </a:t>
                      </a:r>
                      <a:r>
                        <a:rPr kumimoji="1" lang="en-US" altLang="ja-JP" sz="18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endParaRPr kumimoji="1" lang="en-US" altLang="ja-JP" sz="1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265</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278</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379</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494</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659 </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2017">
                <a:tc>
                  <a:txBody>
                    <a:bodyPr/>
                    <a:lstStyle/>
                    <a:p>
                      <a:pPr marL="0" marR="0" lvl="0" indent="0" algn="ctr" defTabSz="914400" rtl="0" eaLnBrk="0" fontAlgn="t" latinLnBrk="0" hangingPunct="0">
                        <a:lnSpc>
                          <a:spcPct val="100000"/>
                        </a:lnSpc>
                        <a:spcBef>
                          <a:spcPct val="5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ＭＳ Ｐゴシック" pitchFamily="50" charset="-128"/>
                          <a:ea typeface="ＭＳ Ｐゴシック" pitchFamily="50" charset="-128"/>
                        </a:rPr>
                        <a:t>要介護 </a:t>
                      </a:r>
                      <a:r>
                        <a:rPr kumimoji="1" lang="en-US" altLang="ja-JP" sz="1800" b="0" i="0" u="none" strike="noStrike" cap="none" normalizeH="0" baseline="0" dirty="0" smtClean="0">
                          <a:ln>
                            <a:noFill/>
                          </a:ln>
                          <a:solidFill>
                            <a:schemeClr val="tx1"/>
                          </a:solidFill>
                          <a:effectLst/>
                          <a:latin typeface="ＭＳ Ｐゴシック" pitchFamily="50" charset="-128"/>
                          <a:ea typeface="ＭＳ Ｐゴシック" pitchFamily="50" charset="-128"/>
                        </a:rPr>
                        <a:t>2</a:t>
                      </a:r>
                      <a:endParaRPr kumimoji="1" lang="en-US" altLang="ja-JP" sz="1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295</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334</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455</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599</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807 </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0333">
                <a:tc>
                  <a:txBody>
                    <a:bodyPr/>
                    <a:lstStyle/>
                    <a:p>
                      <a:pPr marL="0" marR="0" lvl="0" indent="0" algn="ctr" defTabSz="914400" rtl="0" eaLnBrk="0" fontAlgn="t" latinLnBrk="0" hangingPunct="0">
                        <a:lnSpc>
                          <a:spcPct val="100000"/>
                        </a:lnSpc>
                        <a:spcBef>
                          <a:spcPct val="5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ＭＳ Ｐゴシック" pitchFamily="50" charset="-128"/>
                          <a:ea typeface="ＭＳ Ｐゴシック" pitchFamily="50" charset="-128"/>
                        </a:rPr>
                        <a:t>要介護 </a:t>
                      </a:r>
                      <a:r>
                        <a:rPr kumimoji="1" lang="en-US" altLang="ja-JP" sz="1800" b="0" i="0" u="none" strike="noStrike" cap="none" normalizeH="0" baseline="0" dirty="0" smtClean="0">
                          <a:ln>
                            <a:noFill/>
                          </a:ln>
                          <a:solidFill>
                            <a:schemeClr val="tx1"/>
                          </a:solidFill>
                          <a:effectLst/>
                          <a:latin typeface="ＭＳ Ｐゴシック" pitchFamily="50" charset="-128"/>
                          <a:ea typeface="ＭＳ Ｐゴシック" pitchFamily="50" charset="-128"/>
                        </a:rPr>
                        <a:t>3</a:t>
                      </a:r>
                      <a:endParaRPr kumimoji="1" lang="en-US" altLang="ja-JP" sz="1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324</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390</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531</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704</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954 </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8648">
                <a:tc>
                  <a:txBody>
                    <a:bodyPr/>
                    <a:lstStyle/>
                    <a:p>
                      <a:pPr marL="0" marR="0" lvl="0" indent="0" algn="ctr" defTabSz="914400" rtl="0" eaLnBrk="0" fontAlgn="t" latinLnBrk="0" hangingPunct="0">
                        <a:lnSpc>
                          <a:spcPct val="100000"/>
                        </a:lnSpc>
                        <a:spcBef>
                          <a:spcPct val="5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ＭＳ Ｐゴシック" pitchFamily="50" charset="-128"/>
                          <a:ea typeface="ＭＳ Ｐゴシック" pitchFamily="50" charset="-128"/>
                        </a:rPr>
                        <a:t>要介護 </a:t>
                      </a:r>
                      <a:r>
                        <a:rPr kumimoji="1" lang="en-US" altLang="ja-JP" sz="1800" b="0" i="0" u="none" strike="noStrike" cap="none" normalizeH="0" baseline="0" dirty="0" smtClean="0">
                          <a:ln>
                            <a:noFill/>
                          </a:ln>
                          <a:solidFill>
                            <a:schemeClr val="tx1"/>
                          </a:solidFill>
                          <a:effectLst/>
                          <a:latin typeface="ＭＳ Ｐゴシック" pitchFamily="50" charset="-128"/>
                          <a:ea typeface="ＭＳ Ｐゴシック" pitchFamily="50" charset="-128"/>
                        </a:rPr>
                        <a:t>4</a:t>
                      </a:r>
                      <a:endParaRPr kumimoji="1" lang="en-US" altLang="ja-JP" sz="1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354</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445</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606</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810</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1101 </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0333">
                <a:tc>
                  <a:txBody>
                    <a:bodyPr/>
                    <a:lstStyle/>
                    <a:p>
                      <a:pPr marL="0" marR="0" lvl="0" indent="0" algn="ctr" defTabSz="914400" rtl="0" eaLnBrk="0" fontAlgn="t" latinLnBrk="0" hangingPunct="0">
                        <a:lnSpc>
                          <a:spcPct val="100000"/>
                        </a:lnSpc>
                        <a:spcBef>
                          <a:spcPct val="5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ＭＳ Ｐゴシック" pitchFamily="50" charset="-128"/>
                          <a:ea typeface="ＭＳ Ｐゴシック" pitchFamily="50" charset="-128"/>
                        </a:rPr>
                        <a:t>要介護 </a:t>
                      </a:r>
                      <a:r>
                        <a:rPr kumimoji="1" lang="en-US" altLang="ja-JP" sz="1800" b="0" i="0" u="none" strike="noStrike" cap="none" normalizeH="0" baseline="0" dirty="0" smtClean="0">
                          <a:ln>
                            <a:noFill/>
                          </a:ln>
                          <a:solidFill>
                            <a:schemeClr val="tx1"/>
                          </a:solidFill>
                          <a:effectLst/>
                          <a:latin typeface="ＭＳ Ｐゴシック" pitchFamily="50" charset="-128"/>
                          <a:ea typeface="ＭＳ Ｐゴシック" pitchFamily="50" charset="-128"/>
                        </a:rPr>
                        <a:t>5</a:t>
                      </a:r>
                      <a:endParaRPr kumimoji="1" lang="en-US" altLang="ja-JP" sz="1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383</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501</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682</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916</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1249 </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804" marB="468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178" name="Rectangle 623"/>
          <p:cNvSpPr>
            <a:spLocks noChangeArrowheads="1"/>
          </p:cNvSpPr>
          <p:nvPr/>
        </p:nvSpPr>
        <p:spPr bwMode="auto">
          <a:xfrm>
            <a:off x="531813" y="765175"/>
            <a:ext cx="8577262"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2400" i="0"/>
              <a:t>大規模の事業所（</a:t>
            </a:r>
            <a:r>
              <a:rPr lang="en-US" altLang="ja-JP" sz="2400" i="0"/>
              <a:t>Ⅰ</a:t>
            </a:r>
            <a:r>
              <a:rPr lang="ja-JP" altLang="en-US" sz="2400" i="0"/>
              <a:t>）  （前年度平均利用延人員数</a:t>
            </a:r>
            <a:r>
              <a:rPr lang="en-US" altLang="ja-JP" sz="2400" i="0"/>
              <a:t>900</a:t>
            </a:r>
            <a:r>
              <a:rPr lang="ja-JP" altLang="en-US" sz="2400" i="0"/>
              <a:t>人以内</a:t>
            </a:r>
            <a:r>
              <a:rPr lang="en-US" altLang="ja-JP" sz="2400" i="0"/>
              <a:t>/</a:t>
            </a:r>
            <a:r>
              <a:rPr lang="ja-JP" altLang="en-US" sz="2400" i="0"/>
              <a:t>月）</a:t>
            </a:r>
          </a:p>
        </p:txBody>
      </p:sp>
    </p:spTree>
    <p:extLst>
      <p:ext uri="{BB962C8B-B14F-4D97-AF65-F5344CB8AC3E}">
        <p14:creationId xmlns:p14="http://schemas.microsoft.com/office/powerpoint/2010/main" val="278790508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番号プレースホルダー 5"/>
          <p:cNvSpPr txBox="1">
            <a:spLocks noGrp="1"/>
          </p:cNvSpPr>
          <p:nvPr/>
        </p:nvSpPr>
        <p:spPr bwMode="auto">
          <a:xfrm>
            <a:off x="0" y="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eaLnBrk="0" hangingPunct="0">
              <a:defRPr kumimoji="1" sz="2800" i="1">
                <a:solidFill>
                  <a:schemeClr val="tx1"/>
                </a:solidFill>
                <a:latin typeface="Times New Roman" pitchFamily="18" charset="0"/>
                <a:ea typeface="ＭＳ Ｐゴシック" charset="-128"/>
              </a:defRPr>
            </a:lvl1pPr>
            <a:lvl2pPr marL="742950" indent="-285750" eaLnBrk="0" hangingPunct="0">
              <a:defRPr kumimoji="1" sz="2800" i="1">
                <a:solidFill>
                  <a:schemeClr val="tx1"/>
                </a:solidFill>
                <a:latin typeface="Times New Roman" pitchFamily="18" charset="0"/>
                <a:ea typeface="ＭＳ Ｐゴシック" charset="-128"/>
              </a:defRPr>
            </a:lvl2pPr>
            <a:lvl3pPr marL="1143000" indent="-228600" eaLnBrk="0" hangingPunct="0">
              <a:defRPr kumimoji="1" sz="2800" i="1">
                <a:solidFill>
                  <a:schemeClr val="tx1"/>
                </a:solidFill>
                <a:latin typeface="Times New Roman" pitchFamily="18" charset="0"/>
                <a:ea typeface="ＭＳ Ｐゴシック" charset="-128"/>
              </a:defRPr>
            </a:lvl3pPr>
            <a:lvl4pPr marL="1600200" indent="-228600" eaLnBrk="0" hangingPunct="0">
              <a:defRPr kumimoji="1" sz="2800" i="1">
                <a:solidFill>
                  <a:schemeClr val="tx1"/>
                </a:solidFill>
                <a:latin typeface="Times New Roman" pitchFamily="18" charset="0"/>
                <a:ea typeface="ＭＳ Ｐゴシック" charset="-128"/>
              </a:defRPr>
            </a:lvl4pPr>
            <a:lvl5pPr marL="2057400" indent="-228600" eaLnBrk="0" hangingPunct="0">
              <a:defRPr kumimoji="1" sz="2800" i="1">
                <a:solidFill>
                  <a:schemeClr val="tx1"/>
                </a:solidFill>
                <a:latin typeface="Times New Roman" pitchFamily="18" charset="0"/>
                <a:ea typeface="ＭＳ Ｐゴシック" charset="-128"/>
              </a:defRPr>
            </a:lvl5pPr>
            <a:lvl6pPr marL="25146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6pPr>
            <a:lvl7pPr marL="29718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7pPr>
            <a:lvl8pPr marL="34290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8pPr>
            <a:lvl9pPr marL="38862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9pPr>
          </a:lstStyle>
          <a:p>
            <a:pPr algn="l" eaLnBrk="1" hangingPunct="1">
              <a:spcBef>
                <a:spcPct val="0"/>
              </a:spcBef>
            </a:pPr>
            <a:fld id="{AD87829E-C339-4180-B194-52473C56AF4F}" type="slidenum">
              <a:rPr kumimoji="0" lang="ja-JP" altLang="en-US" sz="2000" i="0"/>
              <a:pPr algn="l" eaLnBrk="1" hangingPunct="1">
                <a:spcBef>
                  <a:spcPct val="0"/>
                </a:spcBef>
              </a:pPr>
              <a:t>75</a:t>
            </a:fld>
            <a:endParaRPr kumimoji="0" lang="en-US" altLang="ja-JP" sz="2000" i="0"/>
          </a:p>
        </p:txBody>
      </p:sp>
      <p:sp>
        <p:nvSpPr>
          <p:cNvPr id="6147" name="Rectangle 2"/>
          <p:cNvSpPr>
            <a:spLocks noGrp="1" noChangeArrowheads="1"/>
          </p:cNvSpPr>
          <p:nvPr>
            <p:ph type="title" orient="vert" idx="4294967295"/>
          </p:nvPr>
        </p:nvSpPr>
        <p:spPr>
          <a:xfrm>
            <a:off x="47625" y="796925"/>
            <a:ext cx="533400" cy="5451475"/>
          </a:xfrm>
        </p:spPr>
        <p:txBody>
          <a:bodyPr vert="eaVert"/>
          <a:lstStyle/>
          <a:p>
            <a:pPr algn="ctr" eaLnBrk="1" hangingPunct="1"/>
            <a:r>
              <a:rPr lang="ja-JP" altLang="en-US" sz="2800" smtClean="0">
                <a:solidFill>
                  <a:srgbClr val="FFFF66"/>
                </a:solidFill>
              </a:rPr>
              <a:t>通所系サービス</a:t>
            </a:r>
          </a:p>
        </p:txBody>
      </p:sp>
      <p:sp>
        <p:nvSpPr>
          <p:cNvPr id="6148" name="Text Box 4"/>
          <p:cNvSpPr txBox="1">
            <a:spLocks noChangeArrowheads="1"/>
          </p:cNvSpPr>
          <p:nvPr/>
        </p:nvSpPr>
        <p:spPr bwMode="auto">
          <a:xfrm>
            <a:off x="685800" y="0"/>
            <a:ext cx="7848600" cy="147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800" i="1">
                <a:solidFill>
                  <a:schemeClr val="tx1"/>
                </a:solidFill>
                <a:latin typeface="Times New Roman" pitchFamily="18" charset="0"/>
                <a:ea typeface="ＭＳ Ｐゴシック" charset="-128"/>
              </a:defRPr>
            </a:lvl1pPr>
            <a:lvl2pPr marL="742950" indent="-285750" eaLnBrk="0" hangingPunct="0">
              <a:defRPr kumimoji="1" sz="2800" i="1">
                <a:solidFill>
                  <a:schemeClr val="tx1"/>
                </a:solidFill>
                <a:latin typeface="Times New Roman" pitchFamily="18" charset="0"/>
                <a:ea typeface="ＭＳ Ｐゴシック" charset="-128"/>
              </a:defRPr>
            </a:lvl2pPr>
            <a:lvl3pPr marL="1143000" indent="-228600" eaLnBrk="0" hangingPunct="0">
              <a:defRPr kumimoji="1" sz="2800" i="1">
                <a:solidFill>
                  <a:schemeClr val="tx1"/>
                </a:solidFill>
                <a:latin typeface="Times New Roman" pitchFamily="18" charset="0"/>
                <a:ea typeface="ＭＳ Ｐゴシック" charset="-128"/>
              </a:defRPr>
            </a:lvl3pPr>
            <a:lvl4pPr marL="1600200" indent="-228600" eaLnBrk="0" hangingPunct="0">
              <a:defRPr kumimoji="1" sz="2800" i="1">
                <a:solidFill>
                  <a:schemeClr val="tx1"/>
                </a:solidFill>
                <a:latin typeface="Times New Roman" pitchFamily="18" charset="0"/>
                <a:ea typeface="ＭＳ Ｐゴシック" charset="-128"/>
              </a:defRPr>
            </a:lvl4pPr>
            <a:lvl5pPr marL="2057400" indent="-228600" eaLnBrk="0" hangingPunct="0">
              <a:defRPr kumimoji="1" sz="2800" i="1">
                <a:solidFill>
                  <a:schemeClr val="tx1"/>
                </a:solidFill>
                <a:latin typeface="Times New Roman" pitchFamily="18" charset="0"/>
                <a:ea typeface="ＭＳ Ｐゴシック" charset="-128"/>
              </a:defRPr>
            </a:lvl5pPr>
            <a:lvl6pPr marL="25146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6pPr>
            <a:lvl7pPr marL="29718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7pPr>
            <a:lvl8pPr marL="34290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8pPr>
            <a:lvl9pPr marL="38862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9pPr>
          </a:lstStyle>
          <a:p>
            <a:pPr algn="l" eaLnBrk="1" hangingPunct="1"/>
            <a:r>
              <a:rPr lang="ja-JP" altLang="en-US" sz="3600" i="0">
                <a:solidFill>
                  <a:srgbClr val="FFFF00"/>
                </a:solidFill>
              </a:rPr>
              <a:t>通所リハビリテーション（１日につき）</a:t>
            </a:r>
            <a:endParaRPr lang="en-US" altLang="ja-JP" sz="3600" i="0">
              <a:solidFill>
                <a:srgbClr val="FFFF00"/>
              </a:solidFill>
            </a:endParaRPr>
          </a:p>
          <a:p>
            <a:pPr algn="l" eaLnBrk="1" hangingPunct="1"/>
            <a:endParaRPr lang="ja-JP" altLang="en-US" sz="3600" i="0">
              <a:solidFill>
                <a:srgbClr val="FFFF00"/>
              </a:solidFill>
            </a:endParaRPr>
          </a:p>
        </p:txBody>
      </p:sp>
      <p:grpSp>
        <p:nvGrpSpPr>
          <p:cNvPr id="6149" name="Group 5"/>
          <p:cNvGrpSpPr>
            <a:grpSpLocks/>
          </p:cNvGrpSpPr>
          <p:nvPr/>
        </p:nvGrpSpPr>
        <p:grpSpPr bwMode="auto">
          <a:xfrm>
            <a:off x="609600" y="400050"/>
            <a:ext cx="8567738" cy="6457950"/>
            <a:chOff x="384" y="252"/>
            <a:chExt cx="5397" cy="4068"/>
          </a:xfrm>
        </p:grpSpPr>
        <p:sp>
          <p:nvSpPr>
            <p:cNvPr id="6203"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6204"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6150"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i="0">
                <a:solidFill>
                  <a:srgbClr val="FFFF00"/>
                </a:solidFill>
              </a:rPr>
              <a:t>改</a:t>
            </a:r>
          </a:p>
        </p:txBody>
      </p:sp>
      <p:graphicFrame>
        <p:nvGraphicFramePr>
          <p:cNvPr id="437564" name="Group 316"/>
          <p:cNvGraphicFramePr>
            <a:graphicFrameLocks noGrp="1"/>
          </p:cNvGraphicFramePr>
          <p:nvPr/>
        </p:nvGraphicFramePr>
        <p:xfrm>
          <a:off x="666750" y="1162050"/>
          <a:ext cx="8477252" cy="5507040"/>
        </p:xfrm>
        <a:graphic>
          <a:graphicData uri="http://schemas.openxmlformats.org/drawingml/2006/table">
            <a:tbl>
              <a:tblPr/>
              <a:tblGrid>
                <a:gridCol w="880916"/>
                <a:gridCol w="1440160"/>
                <a:gridCol w="1440160"/>
                <a:gridCol w="1512168"/>
                <a:gridCol w="1512168"/>
                <a:gridCol w="1691680"/>
              </a:tblGrid>
              <a:tr h="917840">
                <a:tc>
                  <a:txBody>
                    <a:bodyPr/>
                    <a:lstStyle/>
                    <a:p>
                      <a:pPr marL="0" marR="0" lvl="0" indent="0" algn="l" defTabSz="914400" rtl="0" eaLnBrk="0" fontAlgn="t" latinLnBrk="0" hangingPunct="0">
                        <a:lnSpc>
                          <a:spcPct val="100000"/>
                        </a:lnSpc>
                        <a:spcBef>
                          <a:spcPct val="5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94" marB="467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t" latinLnBrk="0" hangingPunct="0">
                        <a:lnSpc>
                          <a:spcPct val="100000"/>
                        </a:lnSpc>
                        <a:spcBef>
                          <a:spcPct val="5000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t>１時間以上</a:t>
                      </a:r>
                      <a:b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br>
                      <a: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t>２時間未満</a:t>
                      </a:r>
                      <a:endParaRPr kumimoji="1" lang="ja-JP" altLang="en-US" sz="20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94" marB="467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t" latinLnBrk="0" hangingPunct="0">
                        <a:lnSpc>
                          <a:spcPct val="100000"/>
                        </a:lnSpc>
                        <a:spcBef>
                          <a:spcPct val="5000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t>２時間以上</a:t>
                      </a:r>
                      <a:b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br>
                      <a: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t>３時間未満</a:t>
                      </a:r>
                      <a:endParaRPr kumimoji="1" lang="ja-JP" altLang="en-US" sz="20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94" marB="467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t" latinLnBrk="0" hangingPunct="0">
                        <a:lnSpc>
                          <a:spcPct val="100000"/>
                        </a:lnSpc>
                        <a:spcBef>
                          <a:spcPct val="5000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t>３時間以上</a:t>
                      </a:r>
                      <a:b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br>
                      <a: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t>４時間未満</a:t>
                      </a:r>
                      <a:endParaRPr kumimoji="1" lang="ja-JP" altLang="en-US" sz="20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94" marB="467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t" latinLnBrk="0" hangingPunct="0">
                        <a:lnSpc>
                          <a:spcPct val="100000"/>
                        </a:lnSpc>
                        <a:spcBef>
                          <a:spcPct val="5000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t>４時間以上</a:t>
                      </a:r>
                      <a:b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br>
                      <a: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t>６時間未満</a:t>
                      </a:r>
                      <a:endParaRPr kumimoji="1" lang="ja-JP" altLang="en-US" sz="20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94" marB="467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t" latinLnBrk="0" hangingPunct="0">
                        <a:lnSpc>
                          <a:spcPct val="100000"/>
                        </a:lnSpc>
                        <a:spcBef>
                          <a:spcPct val="5000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t>６時間以上</a:t>
                      </a:r>
                      <a:b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br>
                      <a:r>
                        <a:rPr kumimoji="1" lang="ja-JP" altLang="en-US" sz="2000" b="0" i="0" u="none" strike="noStrike" cap="none" normalizeH="0" baseline="0" dirty="0" smtClean="0">
                          <a:ln>
                            <a:noFill/>
                          </a:ln>
                          <a:solidFill>
                            <a:schemeClr val="tx1"/>
                          </a:solidFill>
                          <a:effectLst/>
                          <a:latin typeface="ＭＳ Ｐゴシック" pitchFamily="50" charset="-128"/>
                          <a:ea typeface="ＭＳ Ｐゴシック" pitchFamily="50" charset="-128"/>
                        </a:rPr>
                        <a:t>８時間末満</a:t>
                      </a:r>
                      <a:endParaRPr kumimoji="1" lang="ja-JP" altLang="en-US" sz="20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94" marB="467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7840">
                <a:tc>
                  <a:txBody>
                    <a:bodyPr/>
                    <a:lstStyle/>
                    <a:p>
                      <a:pPr marL="0" marR="0" lvl="0" indent="0" algn="ctr" defTabSz="914400" rtl="0" eaLnBrk="0" fontAlgn="t" latinLnBrk="0" hangingPunct="0">
                        <a:lnSpc>
                          <a:spcPct val="100000"/>
                        </a:lnSpc>
                        <a:spcBef>
                          <a:spcPct val="5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ＭＳ Ｐゴシック" pitchFamily="50" charset="-128"/>
                          <a:ea typeface="ＭＳ Ｐゴシック" pitchFamily="50" charset="-128"/>
                        </a:rPr>
                        <a:t>要介護</a:t>
                      </a:r>
                      <a:endParaRPr kumimoji="1" lang="en-US" altLang="ja-JP" sz="1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0" marR="0" lvl="0" indent="0" algn="ctr" defTabSz="914400" rtl="0" eaLnBrk="0" fontAlgn="t" latinLnBrk="0" hangingPunct="0">
                        <a:lnSpc>
                          <a:spcPct val="100000"/>
                        </a:lnSpc>
                        <a:spcBef>
                          <a:spcPct val="5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ＭＳ Ｐゴシック" pitchFamily="50" charset="-128"/>
                          <a:ea typeface="ＭＳ Ｐゴシック" pitchFamily="50" charset="-128"/>
                        </a:rPr>
                        <a:t>１</a:t>
                      </a:r>
                      <a:endParaRPr kumimoji="1" lang="en-US" altLang="ja-JP" sz="1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94" marB="467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258</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94" marB="467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271</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94" marB="467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369</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94" marB="467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480</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94" marB="467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642</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94" marB="467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7840">
                <a:tc>
                  <a:txBody>
                    <a:bodyPr/>
                    <a:lstStyle/>
                    <a:p>
                      <a:pPr marL="0" marR="0" lvl="0" indent="0" algn="ctr" defTabSz="914400" rtl="0" eaLnBrk="0" fontAlgn="t" latinLnBrk="0" hangingPunct="0">
                        <a:lnSpc>
                          <a:spcPct val="100000"/>
                        </a:lnSpc>
                        <a:spcBef>
                          <a:spcPct val="5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ＭＳ Ｐゴシック" pitchFamily="50" charset="-128"/>
                          <a:ea typeface="ＭＳ Ｐゴシック" pitchFamily="50" charset="-128"/>
                        </a:rPr>
                        <a:t>要介護 </a:t>
                      </a:r>
                      <a:r>
                        <a:rPr kumimoji="1" lang="en-US" altLang="ja-JP" sz="1800" b="0" i="0" u="none" strike="noStrike" cap="none" normalizeH="0" baseline="0" dirty="0" smtClean="0">
                          <a:ln>
                            <a:noFill/>
                          </a:ln>
                          <a:solidFill>
                            <a:schemeClr val="tx1"/>
                          </a:solidFill>
                          <a:effectLst/>
                          <a:latin typeface="ＭＳ Ｐゴシック" pitchFamily="50" charset="-128"/>
                          <a:ea typeface="ＭＳ Ｐゴシック" pitchFamily="50" charset="-128"/>
                        </a:rPr>
                        <a:t>2</a:t>
                      </a:r>
                      <a:endParaRPr kumimoji="1" lang="en-US" altLang="ja-JP" sz="1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94" marB="467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287</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94" marB="467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326</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94" marB="467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443</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94" marB="467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583</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94" marB="467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785</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94" marB="467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7840">
                <a:tc>
                  <a:txBody>
                    <a:bodyPr/>
                    <a:lstStyle/>
                    <a:p>
                      <a:pPr marL="0" marR="0" lvl="0" indent="0" algn="ctr" defTabSz="914400" rtl="0" eaLnBrk="0" fontAlgn="t" latinLnBrk="0" hangingPunct="0">
                        <a:lnSpc>
                          <a:spcPct val="100000"/>
                        </a:lnSpc>
                        <a:spcBef>
                          <a:spcPct val="5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ＭＳ Ｐゴシック" pitchFamily="50" charset="-128"/>
                          <a:ea typeface="ＭＳ Ｐゴシック" pitchFamily="50" charset="-128"/>
                        </a:rPr>
                        <a:t>要介護 </a:t>
                      </a:r>
                      <a:r>
                        <a:rPr kumimoji="1" lang="en-US" altLang="ja-JP" sz="1800" b="0" i="0" u="none" strike="noStrike" cap="none" normalizeH="0" baseline="0" dirty="0" smtClean="0">
                          <a:ln>
                            <a:noFill/>
                          </a:ln>
                          <a:solidFill>
                            <a:schemeClr val="tx1"/>
                          </a:solidFill>
                          <a:effectLst/>
                          <a:latin typeface="ＭＳ Ｐゴシック" pitchFamily="50" charset="-128"/>
                          <a:ea typeface="ＭＳ Ｐゴシック" pitchFamily="50" charset="-128"/>
                        </a:rPr>
                        <a:t>3</a:t>
                      </a:r>
                      <a:endParaRPr kumimoji="1" lang="en-US" altLang="ja-JP" sz="1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94" marB="467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315</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94" marB="467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379</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94" marB="467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516</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94" marB="467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686</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94" marB="467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929</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94" marB="467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7840">
                <a:tc>
                  <a:txBody>
                    <a:bodyPr/>
                    <a:lstStyle/>
                    <a:p>
                      <a:pPr marL="0" marR="0" lvl="0" indent="0" algn="ctr" defTabSz="914400" rtl="0" eaLnBrk="0" fontAlgn="t" latinLnBrk="0" hangingPunct="0">
                        <a:lnSpc>
                          <a:spcPct val="100000"/>
                        </a:lnSpc>
                        <a:spcBef>
                          <a:spcPct val="5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ＭＳ Ｐゴシック" pitchFamily="50" charset="-128"/>
                          <a:ea typeface="ＭＳ Ｐゴシック" pitchFamily="50" charset="-128"/>
                        </a:rPr>
                        <a:t>要介護 </a:t>
                      </a:r>
                      <a:r>
                        <a:rPr kumimoji="1" lang="en-US" altLang="ja-JP" sz="1800" b="0" i="0" u="none" strike="noStrike" cap="none" normalizeH="0" baseline="0" dirty="0" smtClean="0">
                          <a:ln>
                            <a:noFill/>
                          </a:ln>
                          <a:solidFill>
                            <a:schemeClr val="tx1"/>
                          </a:solidFill>
                          <a:effectLst/>
                          <a:latin typeface="ＭＳ Ｐゴシック" pitchFamily="50" charset="-128"/>
                          <a:ea typeface="ＭＳ Ｐゴシック" pitchFamily="50" charset="-128"/>
                        </a:rPr>
                        <a:t>4</a:t>
                      </a:r>
                      <a:endParaRPr kumimoji="1" lang="en-US" altLang="ja-JP" sz="1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94" marB="467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344</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94" marB="467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434</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94" marB="467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590</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94" marB="467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788</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94" marB="467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1072</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94" marB="467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7840">
                <a:tc>
                  <a:txBody>
                    <a:bodyPr/>
                    <a:lstStyle/>
                    <a:p>
                      <a:pPr marL="0" marR="0" lvl="0" indent="0" algn="ctr" defTabSz="914400" rtl="0" eaLnBrk="0" fontAlgn="t" latinLnBrk="0" hangingPunct="0">
                        <a:lnSpc>
                          <a:spcPct val="100000"/>
                        </a:lnSpc>
                        <a:spcBef>
                          <a:spcPct val="5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ＭＳ Ｐゴシック" pitchFamily="50" charset="-128"/>
                          <a:ea typeface="ＭＳ Ｐゴシック" pitchFamily="50" charset="-128"/>
                        </a:rPr>
                        <a:t>要介護 </a:t>
                      </a:r>
                      <a:r>
                        <a:rPr kumimoji="1" lang="en-US" altLang="ja-JP" sz="1800" b="0" i="0" u="none" strike="noStrike" cap="none" normalizeH="0" baseline="0" dirty="0" smtClean="0">
                          <a:ln>
                            <a:noFill/>
                          </a:ln>
                          <a:solidFill>
                            <a:schemeClr val="tx1"/>
                          </a:solidFill>
                          <a:effectLst/>
                          <a:latin typeface="ＭＳ Ｐゴシック" pitchFamily="50" charset="-128"/>
                          <a:ea typeface="ＭＳ Ｐゴシック" pitchFamily="50" charset="-128"/>
                        </a:rPr>
                        <a:t>5</a:t>
                      </a:r>
                      <a:endParaRPr kumimoji="1" lang="en-US" altLang="ja-JP" sz="1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94" marB="467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373</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94" marB="467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487</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94" marB="467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664</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94" marB="467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891</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94" marB="467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5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ＭＳ Ｐゴシック" pitchFamily="50" charset="-128"/>
                          <a:ea typeface="ＭＳ Ｐゴシック" pitchFamily="50" charset="-128"/>
                        </a:rPr>
                        <a:t>1216</a:t>
                      </a:r>
                      <a:r>
                        <a:rPr kumimoji="1" lang="ja-JP" altLang="en-US" sz="2800" b="0" i="0" u="none" strike="noStrike" cap="none" normalizeH="0" baseline="0" dirty="0" smtClean="0">
                          <a:ln>
                            <a:noFill/>
                          </a:ln>
                          <a:solidFill>
                            <a:schemeClr val="tx1"/>
                          </a:solidFill>
                          <a:effectLst/>
                          <a:latin typeface="ＭＳ Ｐゴシック" pitchFamily="50" charset="-128"/>
                          <a:ea typeface="ＭＳ Ｐゴシック" pitchFamily="50" charset="-128"/>
                        </a:rPr>
                        <a:t>単位</a:t>
                      </a:r>
                      <a:endParaRPr kumimoji="1" lang="ja-JP" altLang="en-US" sz="2800" b="0" i="1"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0000" marR="90000" marT="46794" marB="467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202" name="Rectangle 317"/>
          <p:cNvSpPr>
            <a:spLocks noChangeArrowheads="1"/>
          </p:cNvSpPr>
          <p:nvPr/>
        </p:nvSpPr>
        <p:spPr bwMode="auto">
          <a:xfrm>
            <a:off x="566738" y="692150"/>
            <a:ext cx="83978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2400" i="0"/>
              <a:t>大規模の事業所 </a:t>
            </a:r>
            <a:r>
              <a:rPr lang="en-US" altLang="ja-JP" sz="2400" i="0"/>
              <a:t>(Ⅱ)   </a:t>
            </a:r>
            <a:r>
              <a:rPr lang="ja-JP" altLang="en-US" sz="2400" i="0"/>
              <a:t>（前年度平均利用延人員数 </a:t>
            </a:r>
            <a:r>
              <a:rPr lang="en-US" altLang="ja-JP" sz="2400" i="0"/>
              <a:t>900</a:t>
            </a:r>
            <a:r>
              <a:rPr lang="ja-JP" altLang="en-US" sz="2400" i="0"/>
              <a:t>人超</a:t>
            </a:r>
            <a:r>
              <a:rPr lang="en-US" altLang="ja-JP" sz="2400" i="0"/>
              <a:t>/</a:t>
            </a:r>
            <a:r>
              <a:rPr lang="ja-JP" altLang="en-US" sz="2400" i="0"/>
              <a:t>月）</a:t>
            </a:r>
          </a:p>
        </p:txBody>
      </p:sp>
    </p:spTree>
    <p:extLst>
      <p:ext uri="{BB962C8B-B14F-4D97-AF65-F5344CB8AC3E}">
        <p14:creationId xmlns:p14="http://schemas.microsoft.com/office/powerpoint/2010/main" val="310691810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番号プレースホルダー 5"/>
          <p:cNvSpPr txBox="1">
            <a:spLocks noGrp="1"/>
          </p:cNvSpPr>
          <p:nvPr/>
        </p:nvSpPr>
        <p:spPr bwMode="auto">
          <a:xfrm>
            <a:off x="0" y="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eaLnBrk="0" hangingPunct="0">
              <a:defRPr kumimoji="1" sz="2800" i="1">
                <a:solidFill>
                  <a:schemeClr val="tx1"/>
                </a:solidFill>
                <a:latin typeface="Times New Roman" pitchFamily="18" charset="0"/>
                <a:ea typeface="ＭＳ Ｐゴシック" charset="-128"/>
              </a:defRPr>
            </a:lvl1pPr>
            <a:lvl2pPr marL="742950" indent="-285750" eaLnBrk="0" hangingPunct="0">
              <a:defRPr kumimoji="1" sz="2800" i="1">
                <a:solidFill>
                  <a:schemeClr val="tx1"/>
                </a:solidFill>
                <a:latin typeface="Times New Roman" pitchFamily="18" charset="0"/>
                <a:ea typeface="ＭＳ Ｐゴシック" charset="-128"/>
              </a:defRPr>
            </a:lvl2pPr>
            <a:lvl3pPr marL="1143000" indent="-228600" eaLnBrk="0" hangingPunct="0">
              <a:defRPr kumimoji="1" sz="2800" i="1">
                <a:solidFill>
                  <a:schemeClr val="tx1"/>
                </a:solidFill>
                <a:latin typeface="Times New Roman" pitchFamily="18" charset="0"/>
                <a:ea typeface="ＭＳ Ｐゴシック" charset="-128"/>
              </a:defRPr>
            </a:lvl3pPr>
            <a:lvl4pPr marL="1600200" indent="-228600" eaLnBrk="0" hangingPunct="0">
              <a:defRPr kumimoji="1" sz="2800" i="1">
                <a:solidFill>
                  <a:schemeClr val="tx1"/>
                </a:solidFill>
                <a:latin typeface="Times New Roman" pitchFamily="18" charset="0"/>
                <a:ea typeface="ＭＳ Ｐゴシック" charset="-128"/>
              </a:defRPr>
            </a:lvl4pPr>
            <a:lvl5pPr marL="2057400" indent="-228600" eaLnBrk="0" hangingPunct="0">
              <a:defRPr kumimoji="1" sz="2800" i="1">
                <a:solidFill>
                  <a:schemeClr val="tx1"/>
                </a:solidFill>
                <a:latin typeface="Times New Roman" pitchFamily="18" charset="0"/>
                <a:ea typeface="ＭＳ Ｐゴシック" charset="-128"/>
              </a:defRPr>
            </a:lvl5pPr>
            <a:lvl6pPr marL="25146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6pPr>
            <a:lvl7pPr marL="29718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7pPr>
            <a:lvl8pPr marL="34290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8pPr>
            <a:lvl9pPr marL="38862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9pPr>
          </a:lstStyle>
          <a:p>
            <a:pPr algn="l" eaLnBrk="1" hangingPunct="1">
              <a:spcBef>
                <a:spcPct val="0"/>
              </a:spcBef>
            </a:pPr>
            <a:fld id="{F9F1EC8B-2E62-4DE8-9C57-0543990F57FA}" type="slidenum">
              <a:rPr kumimoji="0" lang="ja-JP" altLang="en-US" sz="2000" i="0"/>
              <a:pPr algn="l" eaLnBrk="1" hangingPunct="1">
                <a:spcBef>
                  <a:spcPct val="0"/>
                </a:spcBef>
              </a:pPr>
              <a:t>76</a:t>
            </a:fld>
            <a:endParaRPr kumimoji="0" lang="en-US" altLang="ja-JP" sz="2000" i="0"/>
          </a:p>
        </p:txBody>
      </p:sp>
      <p:sp>
        <p:nvSpPr>
          <p:cNvPr id="7171" name="Rectangle 2"/>
          <p:cNvSpPr>
            <a:spLocks noGrp="1" noChangeArrowheads="1"/>
          </p:cNvSpPr>
          <p:nvPr>
            <p:ph type="title" orient="vert" idx="4294967295"/>
          </p:nvPr>
        </p:nvSpPr>
        <p:spPr>
          <a:xfrm>
            <a:off x="47625" y="796925"/>
            <a:ext cx="533400" cy="5451475"/>
          </a:xfrm>
        </p:spPr>
        <p:txBody>
          <a:bodyPr vert="eaVert"/>
          <a:lstStyle/>
          <a:p>
            <a:pPr algn="ctr" eaLnBrk="1" hangingPunct="1"/>
            <a:r>
              <a:rPr lang="ja-JP" altLang="en-US" sz="2800" smtClean="0">
                <a:solidFill>
                  <a:srgbClr val="FFFF66"/>
                </a:solidFill>
              </a:rPr>
              <a:t>通所系サービス</a:t>
            </a:r>
          </a:p>
        </p:txBody>
      </p:sp>
      <p:sp>
        <p:nvSpPr>
          <p:cNvPr id="7172" name="Rectangle 3"/>
          <p:cNvSpPr>
            <a:spLocks noGrp="1" noChangeArrowheads="1"/>
          </p:cNvSpPr>
          <p:nvPr>
            <p:ph type="body" orient="vert" idx="4294967295"/>
          </p:nvPr>
        </p:nvSpPr>
        <p:spPr>
          <a:xfrm>
            <a:off x="609600" y="762000"/>
            <a:ext cx="8534400" cy="6096000"/>
          </a:xfrm>
        </p:spPr>
        <p:txBody>
          <a:bodyPr/>
          <a:lstStyle/>
          <a:p>
            <a:pPr>
              <a:lnSpc>
                <a:spcPct val="90000"/>
              </a:lnSpc>
            </a:pPr>
            <a:r>
              <a:rPr lang="ja-JP" altLang="en-US" smtClean="0"/>
              <a:t>介護予防通所リハビリテーション（１月につき）</a:t>
            </a:r>
            <a:endParaRPr lang="en-US" altLang="ja-JP" smtClean="0"/>
          </a:p>
          <a:p>
            <a:pPr lvl="1">
              <a:lnSpc>
                <a:spcPct val="90000"/>
              </a:lnSpc>
            </a:pPr>
            <a:r>
              <a:rPr lang="ja-JP" altLang="en-US" smtClean="0"/>
              <a:t>要支援１　２４９６単位　⇒　２４１２単位</a:t>
            </a:r>
            <a:endParaRPr lang="en-US" altLang="ja-JP" smtClean="0"/>
          </a:p>
          <a:p>
            <a:pPr lvl="1">
              <a:lnSpc>
                <a:spcPct val="90000"/>
              </a:lnSpc>
            </a:pPr>
            <a:r>
              <a:rPr lang="ja-JP" altLang="en-US" smtClean="0"/>
              <a:t>要支援２　４８８０単位　⇒　４８２８単位</a:t>
            </a:r>
            <a:endParaRPr lang="en-US" altLang="ja-JP" smtClean="0"/>
          </a:p>
          <a:p>
            <a:endParaRPr lang="en-US" altLang="ja-JP" sz="1200" smtClean="0"/>
          </a:p>
          <a:p>
            <a:r>
              <a:rPr lang="ja-JP" altLang="en-US" smtClean="0"/>
              <a:t>加算の算定要件見直し</a:t>
            </a:r>
          </a:p>
          <a:p>
            <a:pPr lvl="1"/>
            <a:r>
              <a:rPr lang="ja-JP" altLang="en-US" smtClean="0"/>
              <a:t>リハビリテーションマネジメント加算</a:t>
            </a:r>
          </a:p>
          <a:p>
            <a:pPr lvl="2"/>
            <a:r>
              <a:rPr lang="ja-JP" altLang="en-US" smtClean="0"/>
              <a:t> 算定要件の変更点</a:t>
            </a:r>
          </a:p>
          <a:p>
            <a:pPr lvl="3"/>
            <a:r>
              <a:rPr lang="ja-JP" altLang="en-US" smtClean="0"/>
              <a:t>１月につき、４回以上通所していること</a:t>
            </a:r>
          </a:p>
          <a:p>
            <a:pPr lvl="3"/>
            <a:r>
              <a:rPr lang="ja-JP" altLang="en-US" smtClean="0"/>
              <a:t>新たに利用する利用者に、利用開始後１月までの間に利用者の居宅を訪問し、居宅における利用者の日常生活の状況や家屋の環境を確認した上で、居宅での日常生活能力の維持・向上に資するリハビリテーション提供計画を策定</a:t>
            </a:r>
          </a:p>
          <a:p>
            <a:pPr lvl="1"/>
            <a:r>
              <a:rPr lang="ja-JP" altLang="en-US" smtClean="0"/>
              <a:t> 個別リハビリテーション実施加算</a:t>
            </a:r>
          </a:p>
          <a:p>
            <a:pPr lvl="2"/>
            <a:r>
              <a:rPr lang="ja-JP" altLang="en-US" smtClean="0"/>
              <a:t>算定要件の変更点</a:t>
            </a:r>
          </a:p>
          <a:p>
            <a:pPr lvl="2"/>
            <a:r>
              <a:rPr lang="ja-JP" altLang="en-US" smtClean="0"/>
              <a:t>所要時間１時間以上２時間未満の利用者について、１日に複数回算定できる</a:t>
            </a:r>
          </a:p>
        </p:txBody>
      </p:sp>
      <p:sp>
        <p:nvSpPr>
          <p:cNvPr id="7173"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800" i="1">
                <a:solidFill>
                  <a:schemeClr val="tx1"/>
                </a:solidFill>
                <a:latin typeface="Times New Roman" pitchFamily="18" charset="0"/>
                <a:ea typeface="ＭＳ Ｐゴシック" charset="-128"/>
              </a:defRPr>
            </a:lvl1pPr>
            <a:lvl2pPr marL="742950" indent="-285750" eaLnBrk="0" hangingPunct="0">
              <a:defRPr kumimoji="1" sz="2800" i="1">
                <a:solidFill>
                  <a:schemeClr val="tx1"/>
                </a:solidFill>
                <a:latin typeface="Times New Roman" pitchFamily="18" charset="0"/>
                <a:ea typeface="ＭＳ Ｐゴシック" charset="-128"/>
              </a:defRPr>
            </a:lvl2pPr>
            <a:lvl3pPr marL="1143000" indent="-228600" eaLnBrk="0" hangingPunct="0">
              <a:defRPr kumimoji="1" sz="2800" i="1">
                <a:solidFill>
                  <a:schemeClr val="tx1"/>
                </a:solidFill>
                <a:latin typeface="Times New Roman" pitchFamily="18" charset="0"/>
                <a:ea typeface="ＭＳ Ｐゴシック" charset="-128"/>
              </a:defRPr>
            </a:lvl3pPr>
            <a:lvl4pPr marL="1600200" indent="-228600" eaLnBrk="0" hangingPunct="0">
              <a:defRPr kumimoji="1" sz="2800" i="1">
                <a:solidFill>
                  <a:schemeClr val="tx1"/>
                </a:solidFill>
                <a:latin typeface="Times New Roman" pitchFamily="18" charset="0"/>
                <a:ea typeface="ＭＳ Ｐゴシック" charset="-128"/>
              </a:defRPr>
            </a:lvl4pPr>
            <a:lvl5pPr marL="2057400" indent="-228600" eaLnBrk="0" hangingPunct="0">
              <a:defRPr kumimoji="1" sz="2800" i="1">
                <a:solidFill>
                  <a:schemeClr val="tx1"/>
                </a:solidFill>
                <a:latin typeface="Times New Roman" pitchFamily="18" charset="0"/>
                <a:ea typeface="ＭＳ Ｐゴシック" charset="-128"/>
              </a:defRPr>
            </a:lvl5pPr>
            <a:lvl6pPr marL="25146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6pPr>
            <a:lvl7pPr marL="29718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7pPr>
            <a:lvl8pPr marL="34290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8pPr>
            <a:lvl9pPr marL="38862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9pPr>
          </a:lstStyle>
          <a:p>
            <a:pPr algn="l" eaLnBrk="1" hangingPunct="1"/>
            <a:r>
              <a:rPr lang="ja-JP" altLang="en-US" sz="3600" i="0">
                <a:solidFill>
                  <a:srgbClr val="FFFF00"/>
                </a:solidFill>
              </a:rPr>
              <a:t>通所リハビリテーション</a:t>
            </a:r>
          </a:p>
        </p:txBody>
      </p:sp>
      <p:grpSp>
        <p:nvGrpSpPr>
          <p:cNvPr id="7174" name="Group 5"/>
          <p:cNvGrpSpPr>
            <a:grpSpLocks/>
          </p:cNvGrpSpPr>
          <p:nvPr/>
        </p:nvGrpSpPr>
        <p:grpSpPr bwMode="auto">
          <a:xfrm>
            <a:off x="609600" y="400050"/>
            <a:ext cx="8567738" cy="6457950"/>
            <a:chOff x="384" y="252"/>
            <a:chExt cx="5397" cy="4068"/>
          </a:xfrm>
        </p:grpSpPr>
        <p:sp>
          <p:nvSpPr>
            <p:cNvPr id="7176"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7177"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7175"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i="0">
                <a:solidFill>
                  <a:srgbClr val="FFFF00"/>
                </a:solidFill>
              </a:rPr>
              <a:t>改</a:t>
            </a:r>
          </a:p>
        </p:txBody>
      </p:sp>
    </p:spTree>
    <p:extLst>
      <p:ext uri="{BB962C8B-B14F-4D97-AF65-F5344CB8AC3E}">
        <p14:creationId xmlns:p14="http://schemas.microsoft.com/office/powerpoint/2010/main" val="336684310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番号プレースホルダー 5"/>
          <p:cNvSpPr txBox="1">
            <a:spLocks noGrp="1"/>
          </p:cNvSpPr>
          <p:nvPr/>
        </p:nvSpPr>
        <p:spPr bwMode="auto">
          <a:xfrm>
            <a:off x="0" y="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eaLnBrk="0" hangingPunct="0">
              <a:defRPr kumimoji="1" sz="2800" i="1">
                <a:solidFill>
                  <a:schemeClr val="tx1"/>
                </a:solidFill>
                <a:latin typeface="Times New Roman" pitchFamily="18" charset="0"/>
                <a:ea typeface="ＭＳ Ｐゴシック" charset="-128"/>
              </a:defRPr>
            </a:lvl1pPr>
            <a:lvl2pPr marL="742950" indent="-285750" eaLnBrk="0" hangingPunct="0">
              <a:defRPr kumimoji="1" sz="2800" i="1">
                <a:solidFill>
                  <a:schemeClr val="tx1"/>
                </a:solidFill>
                <a:latin typeface="Times New Roman" pitchFamily="18" charset="0"/>
                <a:ea typeface="ＭＳ Ｐゴシック" charset="-128"/>
              </a:defRPr>
            </a:lvl2pPr>
            <a:lvl3pPr marL="1143000" indent="-228600" eaLnBrk="0" hangingPunct="0">
              <a:defRPr kumimoji="1" sz="2800" i="1">
                <a:solidFill>
                  <a:schemeClr val="tx1"/>
                </a:solidFill>
                <a:latin typeface="Times New Roman" pitchFamily="18" charset="0"/>
                <a:ea typeface="ＭＳ Ｐゴシック" charset="-128"/>
              </a:defRPr>
            </a:lvl3pPr>
            <a:lvl4pPr marL="1600200" indent="-228600" eaLnBrk="0" hangingPunct="0">
              <a:defRPr kumimoji="1" sz="2800" i="1">
                <a:solidFill>
                  <a:schemeClr val="tx1"/>
                </a:solidFill>
                <a:latin typeface="Times New Roman" pitchFamily="18" charset="0"/>
                <a:ea typeface="ＭＳ Ｐゴシック" charset="-128"/>
              </a:defRPr>
            </a:lvl4pPr>
            <a:lvl5pPr marL="2057400" indent="-228600" eaLnBrk="0" hangingPunct="0">
              <a:defRPr kumimoji="1" sz="2800" i="1">
                <a:solidFill>
                  <a:schemeClr val="tx1"/>
                </a:solidFill>
                <a:latin typeface="Times New Roman" pitchFamily="18" charset="0"/>
                <a:ea typeface="ＭＳ Ｐゴシック" charset="-128"/>
              </a:defRPr>
            </a:lvl5pPr>
            <a:lvl6pPr marL="25146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6pPr>
            <a:lvl7pPr marL="29718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7pPr>
            <a:lvl8pPr marL="34290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8pPr>
            <a:lvl9pPr marL="38862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9pPr>
          </a:lstStyle>
          <a:p>
            <a:pPr algn="l" eaLnBrk="1" hangingPunct="1">
              <a:spcBef>
                <a:spcPct val="0"/>
              </a:spcBef>
            </a:pPr>
            <a:fld id="{A383BAD1-7755-4D8B-8927-72320DAC4785}" type="slidenum">
              <a:rPr kumimoji="0" lang="ja-JP" altLang="en-US" sz="2000" i="0"/>
              <a:pPr algn="l" eaLnBrk="1" hangingPunct="1">
                <a:spcBef>
                  <a:spcPct val="0"/>
                </a:spcBef>
              </a:pPr>
              <a:t>77</a:t>
            </a:fld>
            <a:endParaRPr kumimoji="0" lang="en-US" altLang="ja-JP" sz="2000" i="0"/>
          </a:p>
        </p:txBody>
      </p:sp>
      <p:sp>
        <p:nvSpPr>
          <p:cNvPr id="8195" name="Rectangle 2"/>
          <p:cNvSpPr>
            <a:spLocks noGrp="1" noChangeArrowheads="1"/>
          </p:cNvSpPr>
          <p:nvPr>
            <p:ph type="title" orient="vert" idx="4294967295"/>
          </p:nvPr>
        </p:nvSpPr>
        <p:spPr>
          <a:xfrm>
            <a:off x="47625" y="796925"/>
            <a:ext cx="533400" cy="5451475"/>
          </a:xfrm>
        </p:spPr>
        <p:txBody>
          <a:bodyPr vert="eaVert"/>
          <a:lstStyle/>
          <a:p>
            <a:pPr algn="ctr" eaLnBrk="1" hangingPunct="1"/>
            <a:r>
              <a:rPr lang="ja-JP" altLang="en-US" sz="2800" smtClean="0">
                <a:solidFill>
                  <a:srgbClr val="FFFF66"/>
                </a:solidFill>
              </a:rPr>
              <a:t>通所系サービス</a:t>
            </a:r>
          </a:p>
        </p:txBody>
      </p:sp>
      <p:sp>
        <p:nvSpPr>
          <p:cNvPr id="8196" name="Rectangle 3"/>
          <p:cNvSpPr>
            <a:spLocks noGrp="1" noChangeArrowheads="1"/>
          </p:cNvSpPr>
          <p:nvPr>
            <p:ph type="body" orient="vert" idx="4294967295"/>
          </p:nvPr>
        </p:nvSpPr>
        <p:spPr>
          <a:xfrm>
            <a:off x="609600" y="762000"/>
            <a:ext cx="8534400" cy="6096000"/>
          </a:xfrm>
        </p:spPr>
        <p:txBody>
          <a:bodyPr/>
          <a:lstStyle/>
          <a:p>
            <a:r>
              <a:rPr lang="ja-JP" altLang="en-US" smtClean="0"/>
              <a:t>短期集中リハビリテーション実施加算</a:t>
            </a:r>
          </a:p>
          <a:p>
            <a:pPr lvl="1"/>
            <a:r>
              <a:rPr lang="ja-JP" altLang="en-US" smtClean="0"/>
              <a:t>退院・退所後又は認定日から起算して１月以内</a:t>
            </a:r>
          </a:p>
          <a:p>
            <a:pPr lvl="1">
              <a:buFont typeface="Wingdings 3" pitchFamily="18" charset="2"/>
              <a:buNone/>
            </a:pPr>
            <a:r>
              <a:rPr lang="ja-JP" altLang="en-US" smtClean="0"/>
              <a:t>　　　</a:t>
            </a:r>
            <a:r>
              <a:rPr lang="en-US" altLang="ja-JP" smtClean="0"/>
              <a:t>280</a:t>
            </a:r>
            <a:r>
              <a:rPr lang="ja-JP" altLang="en-US" smtClean="0"/>
              <a:t>単位／日　⇒　</a:t>
            </a:r>
            <a:r>
              <a:rPr lang="en-US" altLang="ja-JP" smtClean="0"/>
              <a:t>120</a:t>
            </a:r>
            <a:r>
              <a:rPr lang="ja-JP" altLang="en-US" smtClean="0"/>
              <a:t>単位／日</a:t>
            </a:r>
          </a:p>
          <a:p>
            <a:pPr lvl="1"/>
            <a:r>
              <a:rPr lang="ja-JP" altLang="en-US" smtClean="0"/>
              <a:t>退院・退所後又は認定日から起算して１月超３月以内 </a:t>
            </a:r>
          </a:p>
          <a:p>
            <a:pPr lvl="1">
              <a:buFont typeface="Wingdings 3" pitchFamily="18" charset="2"/>
              <a:buNone/>
            </a:pPr>
            <a:r>
              <a:rPr lang="ja-JP" altLang="en-US" smtClean="0"/>
              <a:t>　　　</a:t>
            </a:r>
            <a:r>
              <a:rPr lang="en-US" altLang="ja-JP" smtClean="0"/>
              <a:t>140</a:t>
            </a:r>
            <a:r>
              <a:rPr lang="ja-JP" altLang="en-US" smtClean="0"/>
              <a:t>単位／日　⇒　</a:t>
            </a:r>
            <a:r>
              <a:rPr lang="en-US" altLang="ja-JP" smtClean="0"/>
              <a:t>60</a:t>
            </a:r>
            <a:r>
              <a:rPr lang="ja-JP" altLang="en-US" smtClean="0"/>
              <a:t>単位／日</a:t>
            </a:r>
          </a:p>
          <a:p>
            <a:pPr lvl="1"/>
            <a:endParaRPr lang="ja-JP" altLang="en-US" smtClean="0"/>
          </a:p>
          <a:p>
            <a:pPr lvl="2"/>
            <a:r>
              <a:rPr lang="en-US" altLang="ja-JP" smtClean="0"/>
              <a:t>1</a:t>
            </a:r>
            <a:r>
              <a:rPr lang="ja-JP" altLang="en-US" smtClean="0"/>
              <a:t>週間につき</a:t>
            </a:r>
            <a:r>
              <a:rPr lang="en-US" altLang="ja-JP" smtClean="0"/>
              <a:t>40</a:t>
            </a:r>
            <a:r>
              <a:rPr lang="ja-JP" altLang="en-US" smtClean="0"/>
              <a:t>分以上の個別リハビリテー ション（退院後１月超の場合は、</a:t>
            </a:r>
            <a:r>
              <a:rPr lang="en-US" altLang="ja-JP" smtClean="0"/>
              <a:t>1</a:t>
            </a:r>
            <a:r>
              <a:rPr lang="ja-JP" altLang="en-US" smtClean="0"/>
              <a:t>週間につき</a:t>
            </a:r>
            <a:r>
              <a:rPr lang="en-US" altLang="ja-JP" smtClean="0"/>
              <a:t>20</a:t>
            </a:r>
            <a:r>
              <a:rPr lang="ja-JP" altLang="en-US" smtClean="0"/>
              <a:t>分以上の個別リハビリテーション）を複数回実施した場合に算定する（変更なし）</a:t>
            </a:r>
          </a:p>
        </p:txBody>
      </p:sp>
      <p:sp>
        <p:nvSpPr>
          <p:cNvPr id="8197"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800" i="1">
                <a:solidFill>
                  <a:schemeClr val="tx1"/>
                </a:solidFill>
                <a:latin typeface="Times New Roman" pitchFamily="18" charset="0"/>
                <a:ea typeface="ＭＳ Ｐゴシック" charset="-128"/>
              </a:defRPr>
            </a:lvl1pPr>
            <a:lvl2pPr marL="742950" indent="-285750" eaLnBrk="0" hangingPunct="0">
              <a:defRPr kumimoji="1" sz="2800" i="1">
                <a:solidFill>
                  <a:schemeClr val="tx1"/>
                </a:solidFill>
                <a:latin typeface="Times New Roman" pitchFamily="18" charset="0"/>
                <a:ea typeface="ＭＳ Ｐゴシック" charset="-128"/>
              </a:defRPr>
            </a:lvl2pPr>
            <a:lvl3pPr marL="1143000" indent="-228600" eaLnBrk="0" hangingPunct="0">
              <a:defRPr kumimoji="1" sz="2800" i="1">
                <a:solidFill>
                  <a:schemeClr val="tx1"/>
                </a:solidFill>
                <a:latin typeface="Times New Roman" pitchFamily="18" charset="0"/>
                <a:ea typeface="ＭＳ Ｐゴシック" charset="-128"/>
              </a:defRPr>
            </a:lvl3pPr>
            <a:lvl4pPr marL="1600200" indent="-228600" eaLnBrk="0" hangingPunct="0">
              <a:defRPr kumimoji="1" sz="2800" i="1">
                <a:solidFill>
                  <a:schemeClr val="tx1"/>
                </a:solidFill>
                <a:latin typeface="Times New Roman" pitchFamily="18" charset="0"/>
                <a:ea typeface="ＭＳ Ｐゴシック" charset="-128"/>
              </a:defRPr>
            </a:lvl4pPr>
            <a:lvl5pPr marL="2057400" indent="-228600" eaLnBrk="0" hangingPunct="0">
              <a:defRPr kumimoji="1" sz="2800" i="1">
                <a:solidFill>
                  <a:schemeClr val="tx1"/>
                </a:solidFill>
                <a:latin typeface="Times New Roman" pitchFamily="18" charset="0"/>
                <a:ea typeface="ＭＳ Ｐゴシック" charset="-128"/>
              </a:defRPr>
            </a:lvl5pPr>
            <a:lvl6pPr marL="25146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6pPr>
            <a:lvl7pPr marL="29718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7pPr>
            <a:lvl8pPr marL="34290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8pPr>
            <a:lvl9pPr marL="38862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9pPr>
          </a:lstStyle>
          <a:p>
            <a:pPr algn="l" eaLnBrk="1" hangingPunct="1"/>
            <a:r>
              <a:rPr lang="ja-JP" altLang="en-US" sz="3600" i="0">
                <a:solidFill>
                  <a:srgbClr val="FFFF00"/>
                </a:solidFill>
              </a:rPr>
              <a:t>通所リハビリテーション</a:t>
            </a:r>
          </a:p>
        </p:txBody>
      </p:sp>
      <p:grpSp>
        <p:nvGrpSpPr>
          <p:cNvPr id="8198" name="Group 5"/>
          <p:cNvGrpSpPr>
            <a:grpSpLocks/>
          </p:cNvGrpSpPr>
          <p:nvPr/>
        </p:nvGrpSpPr>
        <p:grpSpPr bwMode="auto">
          <a:xfrm>
            <a:off x="609600" y="400050"/>
            <a:ext cx="8567738" cy="6457950"/>
            <a:chOff x="384" y="252"/>
            <a:chExt cx="5397" cy="4068"/>
          </a:xfrm>
        </p:grpSpPr>
        <p:sp>
          <p:nvSpPr>
            <p:cNvPr id="8200"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8201"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8199"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i="0">
                <a:solidFill>
                  <a:srgbClr val="FFFF00"/>
                </a:solidFill>
              </a:rPr>
              <a:t>改</a:t>
            </a:r>
          </a:p>
        </p:txBody>
      </p:sp>
    </p:spTree>
    <p:extLst>
      <p:ext uri="{BB962C8B-B14F-4D97-AF65-F5344CB8AC3E}">
        <p14:creationId xmlns:p14="http://schemas.microsoft.com/office/powerpoint/2010/main" val="242904654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番号プレースホルダー 5"/>
          <p:cNvSpPr txBox="1">
            <a:spLocks noGrp="1"/>
          </p:cNvSpPr>
          <p:nvPr/>
        </p:nvSpPr>
        <p:spPr bwMode="auto">
          <a:xfrm>
            <a:off x="0" y="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eaLnBrk="0" hangingPunct="0">
              <a:defRPr kumimoji="1" sz="2800" i="1">
                <a:solidFill>
                  <a:schemeClr val="tx1"/>
                </a:solidFill>
                <a:latin typeface="Times New Roman" pitchFamily="18" charset="0"/>
                <a:ea typeface="ＭＳ Ｐゴシック" charset="-128"/>
              </a:defRPr>
            </a:lvl1pPr>
            <a:lvl2pPr marL="742950" indent="-285750" eaLnBrk="0" hangingPunct="0">
              <a:defRPr kumimoji="1" sz="2800" i="1">
                <a:solidFill>
                  <a:schemeClr val="tx1"/>
                </a:solidFill>
                <a:latin typeface="Times New Roman" pitchFamily="18" charset="0"/>
                <a:ea typeface="ＭＳ Ｐゴシック" charset="-128"/>
              </a:defRPr>
            </a:lvl2pPr>
            <a:lvl3pPr marL="1143000" indent="-228600" eaLnBrk="0" hangingPunct="0">
              <a:defRPr kumimoji="1" sz="2800" i="1">
                <a:solidFill>
                  <a:schemeClr val="tx1"/>
                </a:solidFill>
                <a:latin typeface="Times New Roman" pitchFamily="18" charset="0"/>
                <a:ea typeface="ＭＳ Ｐゴシック" charset="-128"/>
              </a:defRPr>
            </a:lvl3pPr>
            <a:lvl4pPr marL="1600200" indent="-228600" eaLnBrk="0" hangingPunct="0">
              <a:defRPr kumimoji="1" sz="2800" i="1">
                <a:solidFill>
                  <a:schemeClr val="tx1"/>
                </a:solidFill>
                <a:latin typeface="Times New Roman" pitchFamily="18" charset="0"/>
                <a:ea typeface="ＭＳ Ｐゴシック" charset="-128"/>
              </a:defRPr>
            </a:lvl4pPr>
            <a:lvl5pPr marL="2057400" indent="-228600" eaLnBrk="0" hangingPunct="0">
              <a:defRPr kumimoji="1" sz="2800" i="1">
                <a:solidFill>
                  <a:schemeClr val="tx1"/>
                </a:solidFill>
                <a:latin typeface="Times New Roman" pitchFamily="18" charset="0"/>
                <a:ea typeface="ＭＳ Ｐゴシック" charset="-128"/>
              </a:defRPr>
            </a:lvl5pPr>
            <a:lvl6pPr marL="25146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6pPr>
            <a:lvl7pPr marL="29718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7pPr>
            <a:lvl8pPr marL="34290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8pPr>
            <a:lvl9pPr marL="38862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9pPr>
          </a:lstStyle>
          <a:p>
            <a:pPr algn="l" eaLnBrk="1" hangingPunct="1">
              <a:spcBef>
                <a:spcPct val="0"/>
              </a:spcBef>
            </a:pPr>
            <a:fld id="{E72F91CE-A08B-46CA-8A4E-4121E9148907}" type="slidenum">
              <a:rPr kumimoji="0" lang="ja-JP" altLang="en-US" sz="2000" i="0"/>
              <a:pPr algn="l" eaLnBrk="1" hangingPunct="1">
                <a:spcBef>
                  <a:spcPct val="0"/>
                </a:spcBef>
              </a:pPr>
              <a:t>78</a:t>
            </a:fld>
            <a:endParaRPr kumimoji="0" lang="en-US" altLang="ja-JP" sz="2000" i="0"/>
          </a:p>
        </p:txBody>
      </p:sp>
      <p:sp>
        <p:nvSpPr>
          <p:cNvPr id="9219" name="Rectangle 2"/>
          <p:cNvSpPr>
            <a:spLocks noGrp="1" noChangeArrowheads="1"/>
          </p:cNvSpPr>
          <p:nvPr>
            <p:ph type="title" orient="vert" idx="4294967295"/>
          </p:nvPr>
        </p:nvSpPr>
        <p:spPr>
          <a:xfrm>
            <a:off x="47625" y="796925"/>
            <a:ext cx="533400" cy="5451475"/>
          </a:xfrm>
        </p:spPr>
        <p:txBody>
          <a:bodyPr vert="eaVert"/>
          <a:lstStyle/>
          <a:p>
            <a:pPr algn="ctr" eaLnBrk="1" hangingPunct="1"/>
            <a:r>
              <a:rPr lang="ja-JP" altLang="en-US" sz="2800" smtClean="0">
                <a:solidFill>
                  <a:srgbClr val="FFFF66"/>
                </a:solidFill>
              </a:rPr>
              <a:t>通所系サービス</a:t>
            </a:r>
          </a:p>
        </p:txBody>
      </p:sp>
      <p:sp>
        <p:nvSpPr>
          <p:cNvPr id="9220"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800" i="1">
                <a:solidFill>
                  <a:schemeClr val="tx1"/>
                </a:solidFill>
                <a:latin typeface="Times New Roman" pitchFamily="18" charset="0"/>
                <a:ea typeface="ＭＳ Ｐゴシック" charset="-128"/>
              </a:defRPr>
            </a:lvl1pPr>
            <a:lvl2pPr marL="742950" indent="-285750" eaLnBrk="0" hangingPunct="0">
              <a:defRPr kumimoji="1" sz="2800" i="1">
                <a:solidFill>
                  <a:schemeClr val="tx1"/>
                </a:solidFill>
                <a:latin typeface="Times New Roman" pitchFamily="18" charset="0"/>
                <a:ea typeface="ＭＳ Ｐゴシック" charset="-128"/>
              </a:defRPr>
            </a:lvl2pPr>
            <a:lvl3pPr marL="1143000" indent="-228600" eaLnBrk="0" hangingPunct="0">
              <a:defRPr kumimoji="1" sz="2800" i="1">
                <a:solidFill>
                  <a:schemeClr val="tx1"/>
                </a:solidFill>
                <a:latin typeface="Times New Roman" pitchFamily="18" charset="0"/>
                <a:ea typeface="ＭＳ Ｐゴシック" charset="-128"/>
              </a:defRPr>
            </a:lvl3pPr>
            <a:lvl4pPr marL="1600200" indent="-228600" eaLnBrk="0" hangingPunct="0">
              <a:defRPr kumimoji="1" sz="2800" i="1">
                <a:solidFill>
                  <a:schemeClr val="tx1"/>
                </a:solidFill>
                <a:latin typeface="Times New Roman" pitchFamily="18" charset="0"/>
                <a:ea typeface="ＭＳ Ｐゴシック" charset="-128"/>
              </a:defRPr>
            </a:lvl4pPr>
            <a:lvl5pPr marL="2057400" indent="-228600" eaLnBrk="0" hangingPunct="0">
              <a:defRPr kumimoji="1" sz="2800" i="1">
                <a:solidFill>
                  <a:schemeClr val="tx1"/>
                </a:solidFill>
                <a:latin typeface="Times New Roman" pitchFamily="18" charset="0"/>
                <a:ea typeface="ＭＳ Ｐゴシック" charset="-128"/>
              </a:defRPr>
            </a:lvl5pPr>
            <a:lvl6pPr marL="25146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6pPr>
            <a:lvl7pPr marL="29718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7pPr>
            <a:lvl8pPr marL="34290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8pPr>
            <a:lvl9pPr marL="38862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9pPr>
          </a:lstStyle>
          <a:p>
            <a:pPr algn="l" eaLnBrk="1" hangingPunct="1"/>
            <a:r>
              <a:rPr lang="ja-JP" altLang="en-US" sz="3600" i="0">
                <a:solidFill>
                  <a:srgbClr val="FFFF00"/>
                </a:solidFill>
              </a:rPr>
              <a:t>通所リハビリテーション</a:t>
            </a:r>
          </a:p>
        </p:txBody>
      </p:sp>
      <p:grpSp>
        <p:nvGrpSpPr>
          <p:cNvPr id="9221" name="Group 5"/>
          <p:cNvGrpSpPr>
            <a:grpSpLocks/>
          </p:cNvGrpSpPr>
          <p:nvPr/>
        </p:nvGrpSpPr>
        <p:grpSpPr bwMode="auto">
          <a:xfrm>
            <a:off x="609600" y="400050"/>
            <a:ext cx="8567738" cy="6457950"/>
            <a:chOff x="384" y="252"/>
            <a:chExt cx="5397" cy="4068"/>
          </a:xfrm>
        </p:grpSpPr>
        <p:sp>
          <p:nvSpPr>
            <p:cNvPr id="926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926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9222"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i="0">
                <a:solidFill>
                  <a:srgbClr val="FFFF00"/>
                </a:solidFill>
              </a:rPr>
              <a:t>改</a:t>
            </a:r>
          </a:p>
        </p:txBody>
      </p:sp>
      <p:sp>
        <p:nvSpPr>
          <p:cNvPr id="9223" name="Text Box 10"/>
          <p:cNvSpPr txBox="1">
            <a:spLocks noChangeArrowheads="1"/>
          </p:cNvSpPr>
          <p:nvPr/>
        </p:nvSpPr>
        <p:spPr bwMode="auto">
          <a:xfrm>
            <a:off x="684213" y="981075"/>
            <a:ext cx="83169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kumimoji="1" sz="2800" i="1">
                <a:solidFill>
                  <a:schemeClr val="tx1"/>
                </a:solidFill>
                <a:latin typeface="Times New Roman" pitchFamily="18" charset="0"/>
                <a:ea typeface="ＭＳ Ｐゴシック" charset="-128"/>
              </a:defRPr>
            </a:lvl1pPr>
            <a:lvl2pPr marL="742950" indent="-285750" eaLnBrk="0" hangingPunct="0">
              <a:defRPr kumimoji="1" sz="2800" i="1">
                <a:solidFill>
                  <a:schemeClr val="tx1"/>
                </a:solidFill>
                <a:latin typeface="Times New Roman" pitchFamily="18" charset="0"/>
                <a:ea typeface="ＭＳ Ｐゴシック" charset="-128"/>
              </a:defRPr>
            </a:lvl2pPr>
            <a:lvl3pPr marL="1143000" indent="-228600" eaLnBrk="0" hangingPunct="0">
              <a:defRPr kumimoji="1" sz="2800" i="1">
                <a:solidFill>
                  <a:schemeClr val="tx1"/>
                </a:solidFill>
                <a:latin typeface="Times New Roman" pitchFamily="18" charset="0"/>
                <a:ea typeface="ＭＳ Ｐゴシック" charset="-128"/>
              </a:defRPr>
            </a:lvl3pPr>
            <a:lvl4pPr marL="1600200" indent="-228600" eaLnBrk="0" hangingPunct="0">
              <a:defRPr kumimoji="1" sz="2800" i="1">
                <a:solidFill>
                  <a:schemeClr val="tx1"/>
                </a:solidFill>
                <a:latin typeface="Times New Roman" pitchFamily="18" charset="0"/>
                <a:ea typeface="ＭＳ Ｐゴシック" charset="-128"/>
              </a:defRPr>
            </a:lvl4pPr>
            <a:lvl5pPr marL="2057400" indent="-228600" eaLnBrk="0" hangingPunct="0">
              <a:defRPr kumimoji="1" sz="2800" i="1">
                <a:solidFill>
                  <a:schemeClr val="tx1"/>
                </a:solidFill>
                <a:latin typeface="Times New Roman" pitchFamily="18" charset="0"/>
                <a:ea typeface="ＭＳ Ｐゴシック" charset="-128"/>
              </a:defRPr>
            </a:lvl5pPr>
            <a:lvl6pPr marL="25146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6pPr>
            <a:lvl7pPr marL="29718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7pPr>
            <a:lvl8pPr marL="34290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8pPr>
            <a:lvl9pPr marL="38862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9pPr>
          </a:lstStyle>
          <a:p>
            <a:pPr eaLnBrk="1" hangingPunct="1"/>
            <a:r>
              <a:rPr lang="en-US" altLang="ja-JP" sz="2400"/>
              <a:t>【</a:t>
            </a:r>
            <a:r>
              <a:rPr lang="ja-JP" altLang="en-US" sz="2400"/>
              <a:t>参考</a:t>
            </a:r>
            <a:r>
              <a:rPr lang="en-US" altLang="ja-JP" sz="2400"/>
              <a:t>】</a:t>
            </a:r>
            <a:r>
              <a:rPr lang="ja-JP" altLang="en-US" sz="2400"/>
              <a:t>個別リハビリテーション実施加算の算定回数について</a:t>
            </a:r>
          </a:p>
        </p:txBody>
      </p:sp>
      <p:sp>
        <p:nvSpPr>
          <p:cNvPr id="9224" name="Line 82"/>
          <p:cNvSpPr>
            <a:spLocks noChangeShapeType="1"/>
          </p:cNvSpPr>
          <p:nvPr/>
        </p:nvSpPr>
        <p:spPr bwMode="auto">
          <a:xfrm>
            <a:off x="2978150" y="27511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aphicFrame>
        <p:nvGraphicFramePr>
          <p:cNvPr id="423164" name="Group 252"/>
          <p:cNvGraphicFramePr>
            <a:graphicFrameLocks noGrp="1"/>
          </p:cNvGraphicFramePr>
          <p:nvPr/>
        </p:nvGraphicFramePr>
        <p:xfrm>
          <a:off x="755650" y="1455738"/>
          <a:ext cx="8388350" cy="5180013"/>
        </p:xfrm>
        <a:graphic>
          <a:graphicData uri="http://schemas.openxmlformats.org/drawingml/2006/table">
            <a:tbl>
              <a:tblPr/>
              <a:tblGrid>
                <a:gridCol w="1235075"/>
                <a:gridCol w="1235075"/>
                <a:gridCol w="1108075"/>
                <a:gridCol w="1203325"/>
                <a:gridCol w="1201738"/>
                <a:gridCol w="1203325"/>
                <a:gridCol w="1201737"/>
              </a:tblGrid>
              <a:tr h="1239838">
                <a:tc rowSpan="3">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1800" b="0" i="1" u="none" strike="noStrike" cap="none" normalizeH="0" baseline="0" smtClean="0">
                        <a:ln>
                          <a:noFill/>
                        </a:ln>
                        <a:solidFill>
                          <a:schemeClr val="tx1"/>
                        </a:solidFill>
                        <a:effectLst/>
                        <a:latin typeface="ＭＳ Ｐゴシック" pitchFamily="50" charset="-128"/>
                        <a:ea typeface="ＭＳ Ｐゴシック"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ＭＳ Ｐゴシック" pitchFamily="50" charset="-128"/>
                          <a:ea typeface="ＭＳ Ｐゴシック" pitchFamily="50" charset="-128"/>
                        </a:rPr>
                        <a:t>1</a:t>
                      </a:r>
                      <a: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rPr>
                        <a:t>週間に複数回、個別リハビリを実施する場合</a:t>
                      </a:r>
                      <a:b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rPr>
                      </a:br>
                      <a: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rPr>
                        <a:t>（短期集中リハビリテーション実施加算を算定している場合に限る。</a:t>
                      </a:r>
                      <a:r>
                        <a:rPr kumimoji="1" lang="en-US" altLang="ja-JP" sz="1800" b="0" i="0" u="none" strike="noStrike" cap="none" normalizeH="0" baseline="0" smtClean="0">
                          <a:ln>
                            <a:noFill/>
                          </a:ln>
                          <a:solidFill>
                            <a:schemeClr val="tx1"/>
                          </a:solidFill>
                          <a:effectLst/>
                          <a:latin typeface="ＭＳ Ｐゴシック" pitchFamily="50" charset="-128"/>
                          <a:ea typeface="ＭＳ Ｐゴシック" pitchFamily="50" charset="-128"/>
                        </a:rPr>
                        <a:t>)</a:t>
                      </a:r>
                      <a:endParaRPr kumimoji="1" lang="en-US" altLang="ja-JP" sz="1800" b="0" i="1" u="none" strike="noStrike" cap="none" normalizeH="0" baseline="0" smtClean="0">
                        <a:ln>
                          <a:noFill/>
                        </a:ln>
                        <a:solidFill>
                          <a:schemeClr val="tx1"/>
                        </a:solidFill>
                        <a:effectLst/>
                        <a:latin typeface="ＭＳ Ｐゴシック" pitchFamily="50" charset="-128"/>
                        <a:ea typeface="ＭＳ Ｐゴシック"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gridSpan="2">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rPr>
                        <a:t>１週間に複数回</a:t>
                      </a:r>
                      <a:b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rPr>
                      </a:br>
                      <a: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rPr>
                        <a:t>個別リハビリを実施しない場合</a:t>
                      </a:r>
                      <a:b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rPr>
                      </a:br>
                      <a: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rPr>
                        <a:t>又は退院後３月～</a:t>
                      </a:r>
                      <a:endParaRPr kumimoji="1" lang="ja-JP" altLang="en-US" sz="1800" b="0" i="1" u="none" strike="noStrike" cap="none" normalizeH="0" baseline="0" smtClean="0">
                        <a:ln>
                          <a:noFill/>
                        </a:ln>
                        <a:solidFill>
                          <a:schemeClr val="tx1"/>
                        </a:solidFill>
                        <a:effectLst/>
                        <a:latin typeface="ＭＳ Ｐゴシック" pitchFamily="50" charset="-128"/>
                        <a:ea typeface="ＭＳ Ｐゴシック"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r>
              <a:tr h="530225">
                <a:tc vMerge="1">
                  <a:txBody>
                    <a:bodyPr/>
                    <a:lstStyle/>
                    <a:p>
                      <a:endParaRPr kumimoji="1" lang="ja-JP" altLang="en-US"/>
                    </a:p>
                  </a:txBody>
                  <a:tcPr/>
                </a:tc>
                <a:tc gridSpan="2">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rPr>
                        <a:t>退院後月～１月</a:t>
                      </a:r>
                      <a:endParaRPr kumimoji="1" lang="ja-JP" altLang="en-US" sz="1800" b="0" i="1" u="none" strike="noStrike" cap="none" normalizeH="0" baseline="0" smtClean="0">
                        <a:ln>
                          <a:noFill/>
                        </a:ln>
                        <a:solidFill>
                          <a:schemeClr val="tx1"/>
                        </a:solidFill>
                        <a:effectLst/>
                        <a:latin typeface="ＭＳ Ｐゴシック" pitchFamily="50" charset="-128"/>
                        <a:ea typeface="ＭＳ Ｐゴシック"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rPr>
                        <a:t>退院後１月～３月まで</a:t>
                      </a:r>
                      <a:endParaRPr kumimoji="1" lang="ja-JP" altLang="en-US" sz="1800" b="0" i="1" u="none" strike="noStrike" cap="none" normalizeH="0" baseline="0" smtClean="0">
                        <a:ln>
                          <a:noFill/>
                        </a:ln>
                        <a:solidFill>
                          <a:schemeClr val="tx1"/>
                        </a:solidFill>
                        <a:effectLst/>
                        <a:latin typeface="ＭＳ Ｐゴシック" pitchFamily="50" charset="-128"/>
                        <a:ea typeface="ＭＳ Ｐゴシック"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r>
              <a:tr h="1241425">
                <a:tc vMerge="1">
                  <a:txBody>
                    <a:bodyPr/>
                    <a:lstStyle/>
                    <a:p>
                      <a:endParaRPr kumimoji="1" lang="ja-JP" altLang="en-US"/>
                    </a:p>
                  </a:txBody>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rPr>
                        <a:t>算定上限回数</a:t>
                      </a:r>
                      <a:b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rPr>
                      </a:br>
                      <a: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rPr>
                        <a:t>（１日）</a:t>
                      </a:r>
                      <a:endParaRPr kumimoji="1" lang="ja-JP" altLang="en-US" sz="1800" b="0" i="1" u="none" strike="noStrike" cap="none" normalizeH="0" baseline="0" smtClean="0">
                        <a:ln>
                          <a:noFill/>
                        </a:ln>
                        <a:solidFill>
                          <a:schemeClr val="tx1"/>
                        </a:solidFill>
                        <a:effectLst/>
                        <a:latin typeface="ＭＳ Ｐゴシック" pitchFamily="50" charset="-128"/>
                        <a:ea typeface="ＭＳ Ｐゴシック"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rPr>
                        <a:t>算定上限回数</a:t>
                      </a:r>
                      <a:b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rPr>
                      </a:br>
                      <a: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rPr>
                        <a:t> </a:t>
                      </a:r>
                      <a:r>
                        <a:rPr kumimoji="1" lang="en-US" altLang="ja-JP" sz="1800" b="0" i="0" u="none" strike="noStrike" cap="none" normalizeH="0" baseline="0" smtClean="0">
                          <a:ln>
                            <a:noFill/>
                          </a:ln>
                          <a:solidFill>
                            <a:schemeClr val="tx1"/>
                          </a:solidFill>
                          <a:effectLst/>
                          <a:latin typeface="ＭＳ Ｐゴシック" pitchFamily="50" charset="-128"/>
                          <a:ea typeface="ＭＳ Ｐゴシック" pitchFamily="50" charset="-128"/>
                        </a:rPr>
                        <a:t>(</a:t>
                      </a:r>
                      <a: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rPr>
                        <a:t>１月</a:t>
                      </a:r>
                      <a:r>
                        <a:rPr kumimoji="1" lang="en-US" altLang="ja-JP" sz="1800" b="0" i="0" u="none" strike="noStrike" cap="none" normalizeH="0" baseline="0" smtClean="0">
                          <a:ln>
                            <a:noFill/>
                          </a:ln>
                          <a:solidFill>
                            <a:schemeClr val="tx1"/>
                          </a:solidFill>
                          <a:effectLst/>
                          <a:latin typeface="ＭＳ Ｐゴシック" pitchFamily="50" charset="-128"/>
                          <a:ea typeface="ＭＳ Ｐゴシック" pitchFamily="50" charset="-128"/>
                        </a:rPr>
                        <a:t>)</a:t>
                      </a:r>
                      <a:endParaRPr kumimoji="1" lang="en-US" altLang="ja-JP" sz="1800" b="0" i="1" u="none" strike="noStrike" cap="none" normalizeH="0" baseline="0" smtClean="0">
                        <a:ln>
                          <a:noFill/>
                        </a:ln>
                        <a:solidFill>
                          <a:schemeClr val="tx1"/>
                        </a:solidFill>
                        <a:effectLst/>
                        <a:latin typeface="ＭＳ Ｐゴシック" pitchFamily="50" charset="-128"/>
                        <a:ea typeface="ＭＳ Ｐゴシック"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rPr>
                        <a:t>算定上限回数</a:t>
                      </a:r>
                      <a:b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rPr>
                      </a:br>
                      <a: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rPr>
                        <a:t>（１日）</a:t>
                      </a:r>
                      <a:endParaRPr kumimoji="1" lang="ja-JP" altLang="en-US" sz="1800" b="0" i="1" u="none" strike="noStrike" cap="none" normalizeH="0" baseline="0" smtClean="0">
                        <a:ln>
                          <a:noFill/>
                        </a:ln>
                        <a:solidFill>
                          <a:schemeClr val="tx1"/>
                        </a:solidFill>
                        <a:effectLst/>
                        <a:latin typeface="ＭＳ Ｐゴシック" pitchFamily="50" charset="-128"/>
                        <a:ea typeface="ＭＳ Ｐゴシック"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rPr>
                        <a:t>算定上限回数 </a:t>
                      </a:r>
                      <a:b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rPr>
                      </a:br>
                      <a:r>
                        <a:rPr kumimoji="1" lang="en-US" altLang="ja-JP" sz="1800" b="0" i="0" u="none" strike="noStrike" cap="none" normalizeH="0" baseline="0" smtClean="0">
                          <a:ln>
                            <a:noFill/>
                          </a:ln>
                          <a:solidFill>
                            <a:schemeClr val="tx1"/>
                          </a:solidFill>
                          <a:effectLst/>
                          <a:latin typeface="ＭＳ Ｐゴシック" pitchFamily="50" charset="-128"/>
                          <a:ea typeface="ＭＳ Ｐゴシック" pitchFamily="50" charset="-128"/>
                        </a:rPr>
                        <a:t>(</a:t>
                      </a:r>
                      <a: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rPr>
                        <a:t>１月</a:t>
                      </a:r>
                      <a:r>
                        <a:rPr kumimoji="1" lang="en-US" altLang="ja-JP" sz="1800" b="0" i="0" u="none" strike="noStrike" cap="none" normalizeH="0" baseline="0" smtClean="0">
                          <a:ln>
                            <a:noFill/>
                          </a:ln>
                          <a:solidFill>
                            <a:schemeClr val="tx1"/>
                          </a:solidFill>
                          <a:effectLst/>
                          <a:latin typeface="ＭＳ Ｐゴシック" pitchFamily="50" charset="-128"/>
                          <a:ea typeface="ＭＳ Ｐゴシック" pitchFamily="50" charset="-128"/>
                        </a:rPr>
                        <a:t>)</a:t>
                      </a:r>
                      <a:endParaRPr kumimoji="1" lang="en-US" altLang="ja-JP" sz="1800" b="0" i="1" u="none" strike="noStrike" cap="none" normalizeH="0" baseline="0" smtClean="0">
                        <a:ln>
                          <a:noFill/>
                        </a:ln>
                        <a:solidFill>
                          <a:schemeClr val="tx1"/>
                        </a:solidFill>
                        <a:effectLst/>
                        <a:latin typeface="ＭＳ Ｐゴシック" pitchFamily="50" charset="-128"/>
                        <a:ea typeface="ＭＳ Ｐゴシック"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rPr>
                        <a:t>算定上限回数 </a:t>
                      </a:r>
                      <a:b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rPr>
                      </a:br>
                      <a: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rPr>
                        <a:t>（１日）</a:t>
                      </a:r>
                      <a:endParaRPr kumimoji="1" lang="ja-JP" altLang="en-US" sz="1800" b="0" i="1" u="none" strike="noStrike" cap="none" normalizeH="0" baseline="0" smtClean="0">
                        <a:ln>
                          <a:noFill/>
                        </a:ln>
                        <a:solidFill>
                          <a:schemeClr val="tx1"/>
                        </a:solidFill>
                        <a:effectLst/>
                        <a:latin typeface="ＭＳ Ｐゴシック" pitchFamily="50" charset="-128"/>
                        <a:ea typeface="ＭＳ Ｐゴシック"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rPr>
                        <a:t>算定上限回数</a:t>
                      </a:r>
                      <a:b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rPr>
                      </a:br>
                      <a: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rPr>
                        <a:t> </a:t>
                      </a:r>
                      <a:r>
                        <a:rPr kumimoji="1" lang="en-US" altLang="ja-JP" sz="1800" b="0" i="0" u="none" strike="noStrike" cap="none" normalizeH="0" baseline="0" smtClean="0">
                          <a:ln>
                            <a:noFill/>
                          </a:ln>
                          <a:solidFill>
                            <a:schemeClr val="tx1"/>
                          </a:solidFill>
                          <a:effectLst/>
                          <a:latin typeface="ＭＳ Ｐゴシック" pitchFamily="50" charset="-128"/>
                          <a:ea typeface="ＭＳ Ｐゴシック" pitchFamily="50" charset="-128"/>
                        </a:rPr>
                        <a:t>(</a:t>
                      </a:r>
                      <a: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rPr>
                        <a:t>１月</a:t>
                      </a:r>
                      <a:r>
                        <a:rPr kumimoji="1" lang="en-US" altLang="ja-JP" sz="1800" b="0" i="0" u="none" strike="noStrike" cap="none" normalizeH="0" baseline="0" smtClean="0">
                          <a:ln>
                            <a:noFill/>
                          </a:ln>
                          <a:solidFill>
                            <a:schemeClr val="tx1"/>
                          </a:solidFill>
                          <a:effectLst/>
                          <a:latin typeface="ＭＳ Ｐゴシック" pitchFamily="50" charset="-128"/>
                          <a:ea typeface="ＭＳ Ｐゴシック" pitchFamily="50" charset="-128"/>
                        </a:rPr>
                        <a:t>)</a:t>
                      </a:r>
                      <a:endParaRPr kumimoji="1" lang="en-US" altLang="ja-JP" sz="1800" b="0" i="1" u="none" strike="noStrike" cap="none" normalizeH="0" baseline="0" smtClean="0">
                        <a:ln>
                          <a:noFill/>
                        </a:ln>
                        <a:solidFill>
                          <a:schemeClr val="tx1"/>
                        </a:solidFill>
                        <a:effectLst/>
                        <a:latin typeface="ＭＳ Ｐゴシック" pitchFamily="50" charset="-128"/>
                        <a:ea typeface="ＭＳ Ｐゴシック"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5675">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rPr>
                        <a:t>１～２時間の通所リハビリ</a:t>
                      </a:r>
                      <a:endParaRPr kumimoji="1" lang="ja-JP" altLang="en-US" sz="1800" b="0" i="1" u="none" strike="noStrike" cap="none" normalizeH="0" baseline="0" smtClean="0">
                        <a:ln>
                          <a:noFill/>
                        </a:ln>
                        <a:solidFill>
                          <a:schemeClr val="tx1"/>
                        </a:solidFill>
                        <a:effectLst/>
                        <a:latin typeface="ＭＳ Ｐゴシック" pitchFamily="50" charset="-128"/>
                        <a:ea typeface="ＭＳ Ｐゴシック"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rPr>
                        <a:t>通所リハビリ実施時間内</a:t>
                      </a:r>
                      <a:endParaRPr kumimoji="1" lang="ja-JP" altLang="en-US" sz="1800" b="0" i="1" u="none" strike="noStrike" cap="none" normalizeH="0" baseline="0" smtClean="0">
                        <a:ln>
                          <a:noFill/>
                        </a:ln>
                        <a:solidFill>
                          <a:schemeClr val="tx1"/>
                        </a:solidFill>
                        <a:effectLst/>
                        <a:latin typeface="ＭＳ Ｐゴシック" pitchFamily="50" charset="-128"/>
                        <a:ea typeface="ＭＳ Ｐゴシック"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1" lang="ja-JP" altLang="en-US" sz="2400" b="0" i="1" u="none" strike="noStrike" cap="none" normalizeH="0" baseline="0" smtClean="0">
                        <a:ln>
                          <a:noFill/>
                        </a:ln>
                        <a:solidFill>
                          <a:schemeClr val="tx1"/>
                        </a:solidFill>
                        <a:effectLst/>
                        <a:latin typeface="ＭＳ Ｐゴシック" pitchFamily="50" charset="-128"/>
                        <a:ea typeface="ＭＳ Ｐゴシック"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rPr>
                        <a:t>通所リハビリ実施時間内</a:t>
                      </a:r>
                      <a:endParaRPr kumimoji="1" lang="ja-JP" altLang="en-US" sz="1800" b="0" i="1" u="none" strike="noStrike" cap="none" normalizeH="0" baseline="0" smtClean="0">
                        <a:ln>
                          <a:noFill/>
                        </a:ln>
                        <a:solidFill>
                          <a:schemeClr val="tx1"/>
                        </a:solidFill>
                        <a:effectLst/>
                        <a:latin typeface="ＭＳ Ｐゴシック" pitchFamily="50" charset="-128"/>
                        <a:ea typeface="ＭＳ Ｐゴシック"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ＭＳ Ｐゴシック" pitchFamily="50" charset="-128"/>
                          <a:ea typeface="ＭＳ Ｐゴシック" pitchFamily="50" charset="-128"/>
                        </a:rPr>
                        <a:t>－</a:t>
                      </a:r>
                      <a:r>
                        <a:rPr kumimoji="1" lang="ja-JP" altLang="en-US" sz="2400" b="0" i="1" u="none" strike="noStrike" cap="none" normalizeH="0" baseline="0" smtClean="0">
                          <a:ln>
                            <a:noFill/>
                          </a:ln>
                          <a:solidFill>
                            <a:schemeClr val="tx1"/>
                          </a:solidFill>
                          <a:effectLst/>
                          <a:latin typeface="ＭＳ Ｐゴシック" pitchFamily="50" charset="-128"/>
                          <a:ea typeface="ＭＳ Ｐゴシック" pitchFamily="50" charset="-128"/>
                        </a:rPr>
                        <a:t> </a:t>
                      </a:r>
                      <a:r>
                        <a:rPr kumimoji="1" lang="ja-JP" altLang="en-US" sz="2400" b="0" i="0" u="none" strike="noStrike" cap="none" normalizeH="0" baseline="0" smtClean="0">
                          <a:ln>
                            <a:noFill/>
                          </a:ln>
                          <a:solidFill>
                            <a:schemeClr val="tx1"/>
                          </a:solidFill>
                          <a:effectLst/>
                          <a:latin typeface="ＭＳ Ｐゴシック" pitchFamily="50" charset="-128"/>
                          <a:ea typeface="ＭＳ Ｐゴシック" pitchFamily="50" charset="-128"/>
                        </a:rPr>
                        <a:t>　</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rPr>
                        <a:t>通所リハビリ実施時間内</a:t>
                      </a:r>
                      <a:endParaRPr kumimoji="1" lang="ja-JP" altLang="en-US" sz="1800" b="0" i="1" u="none" strike="noStrike" cap="none" normalizeH="0" baseline="0" smtClean="0">
                        <a:ln>
                          <a:noFill/>
                        </a:ln>
                        <a:solidFill>
                          <a:schemeClr val="tx1"/>
                        </a:solidFill>
                        <a:effectLst/>
                        <a:latin typeface="ＭＳ Ｐゴシック" pitchFamily="50" charset="-128"/>
                        <a:ea typeface="ＭＳ Ｐゴシック"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rPr>
                        <a:t>１３回</a:t>
                      </a:r>
                      <a:endParaRPr kumimoji="1" lang="ja-JP" altLang="en-US" sz="1800" b="0" i="1" u="none" strike="noStrike" cap="none" normalizeH="0" baseline="0" smtClean="0">
                        <a:ln>
                          <a:noFill/>
                        </a:ln>
                        <a:solidFill>
                          <a:schemeClr val="tx1"/>
                        </a:solidFill>
                        <a:effectLst/>
                        <a:latin typeface="ＭＳ Ｐゴシック" pitchFamily="50" charset="-128"/>
                        <a:ea typeface="ＭＳ Ｐゴシック"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2850">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ＭＳ Ｐゴシック" pitchFamily="50" charset="-128"/>
                          <a:ea typeface="ＭＳ Ｐゴシック" pitchFamily="50" charset="-128"/>
                        </a:rPr>
                        <a:t>2 </a:t>
                      </a:r>
                      <a: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rPr>
                        <a:t>時間以上の通所リハビリ</a:t>
                      </a:r>
                      <a:endParaRPr kumimoji="1" lang="ja-JP" altLang="en-US" sz="1800" b="0" i="1" u="none" strike="noStrike" cap="none" normalizeH="0" baseline="0" smtClean="0">
                        <a:ln>
                          <a:noFill/>
                        </a:ln>
                        <a:solidFill>
                          <a:schemeClr val="tx1"/>
                        </a:solidFill>
                        <a:effectLst/>
                        <a:latin typeface="ＭＳ Ｐゴシック" pitchFamily="50" charset="-128"/>
                        <a:ea typeface="ＭＳ Ｐゴシック"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rPr>
                        <a:t>２回</a:t>
                      </a:r>
                      <a:endParaRPr kumimoji="1" lang="ja-JP" altLang="en-US" sz="1800" b="0" i="1" u="none" strike="noStrike" cap="none" normalizeH="0" baseline="0" smtClean="0">
                        <a:ln>
                          <a:noFill/>
                        </a:ln>
                        <a:solidFill>
                          <a:schemeClr val="tx1"/>
                        </a:solidFill>
                        <a:effectLst/>
                        <a:latin typeface="ＭＳ Ｐゴシック" pitchFamily="50" charset="-128"/>
                        <a:ea typeface="ＭＳ Ｐゴシック"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ＭＳ Ｐゴシック" pitchFamily="50" charset="-128"/>
                          <a:ea typeface="ＭＳ Ｐゴシック" pitchFamily="50" charset="-128"/>
                        </a:rPr>
                        <a:t>－</a:t>
                      </a:r>
                      <a:r>
                        <a:rPr kumimoji="1" lang="ja-JP" altLang="en-US" sz="2400" b="0" i="1" u="none" strike="noStrike" cap="none" normalizeH="0" baseline="0" smtClean="0">
                          <a:ln>
                            <a:noFill/>
                          </a:ln>
                          <a:solidFill>
                            <a:schemeClr val="tx1"/>
                          </a:solidFill>
                          <a:effectLst/>
                          <a:latin typeface="ＭＳ Ｐゴシック" pitchFamily="50" charset="-128"/>
                          <a:ea typeface="ＭＳ Ｐゴシック" pitchFamily="50" charset="-128"/>
                        </a:rPr>
                        <a:t> </a:t>
                      </a:r>
                      <a:r>
                        <a:rPr kumimoji="1" lang="ja-JP" altLang="en-US" sz="2400" b="0" i="0" u="none" strike="noStrike" cap="none" normalizeH="0" baseline="0" smtClean="0">
                          <a:ln>
                            <a:noFill/>
                          </a:ln>
                          <a:solidFill>
                            <a:schemeClr val="tx1"/>
                          </a:solidFill>
                          <a:effectLst/>
                          <a:latin typeface="ＭＳ Ｐゴシック" pitchFamily="50" charset="-128"/>
                          <a:ea typeface="ＭＳ Ｐゴシック" pitchFamily="50" charset="-128"/>
                        </a:rPr>
                        <a:t>　</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rPr>
                        <a:t>１回</a:t>
                      </a:r>
                      <a:endParaRPr kumimoji="1" lang="ja-JP" altLang="en-US" sz="1800" b="0" i="1" u="none" strike="noStrike" cap="none" normalizeH="0" baseline="0" smtClean="0">
                        <a:ln>
                          <a:noFill/>
                        </a:ln>
                        <a:solidFill>
                          <a:schemeClr val="tx1"/>
                        </a:solidFill>
                        <a:effectLst/>
                        <a:latin typeface="ＭＳ Ｐゴシック" pitchFamily="50" charset="-128"/>
                        <a:ea typeface="ＭＳ Ｐゴシック"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ＭＳ Ｐゴシック" pitchFamily="50" charset="-128"/>
                          <a:ea typeface="ＭＳ Ｐゴシック" pitchFamily="50" charset="-128"/>
                        </a:rPr>
                        <a:t>－</a:t>
                      </a:r>
                      <a:r>
                        <a:rPr kumimoji="1" lang="ja-JP" altLang="en-US" sz="2400" b="0" i="1" u="none" strike="noStrike" cap="none" normalizeH="0" baseline="0" smtClean="0">
                          <a:ln>
                            <a:noFill/>
                          </a:ln>
                          <a:solidFill>
                            <a:schemeClr val="tx1"/>
                          </a:solidFill>
                          <a:effectLst/>
                          <a:latin typeface="ＭＳ Ｐゴシック" pitchFamily="50" charset="-128"/>
                          <a:ea typeface="ＭＳ Ｐゴシック" pitchFamily="50" charset="-128"/>
                        </a:rPr>
                        <a:t> </a:t>
                      </a:r>
                      <a:r>
                        <a:rPr kumimoji="1" lang="ja-JP" altLang="en-US" sz="2400" b="0" i="0" u="none" strike="noStrike" cap="none" normalizeH="0" baseline="0" smtClean="0">
                          <a:ln>
                            <a:noFill/>
                          </a:ln>
                          <a:solidFill>
                            <a:schemeClr val="tx1"/>
                          </a:solidFill>
                          <a:effectLst/>
                          <a:latin typeface="ＭＳ Ｐゴシック" pitchFamily="50" charset="-128"/>
                          <a:ea typeface="ＭＳ Ｐゴシック" pitchFamily="50" charset="-128"/>
                        </a:rPr>
                        <a:t>　</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rPr>
                        <a:t>１回</a:t>
                      </a:r>
                      <a:endParaRPr kumimoji="1" lang="ja-JP" altLang="en-US" sz="1800" b="0" i="1" u="none" strike="noStrike" cap="none" normalizeH="0" baseline="0" smtClean="0">
                        <a:ln>
                          <a:noFill/>
                        </a:ln>
                        <a:solidFill>
                          <a:schemeClr val="tx1"/>
                        </a:solidFill>
                        <a:effectLst/>
                        <a:latin typeface="ＭＳ Ｐゴシック" pitchFamily="50" charset="-128"/>
                        <a:ea typeface="ＭＳ Ｐゴシック"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5000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ＭＳ Ｐゴシック" pitchFamily="50" charset="-128"/>
                          <a:ea typeface="ＭＳ Ｐゴシック" pitchFamily="50" charset="-128"/>
                        </a:rPr>
                        <a:t>１３回</a:t>
                      </a:r>
                      <a:endParaRPr kumimoji="1" lang="ja-JP" altLang="en-US" sz="1800" b="0" i="1" u="none" strike="noStrike" cap="none" normalizeH="0" baseline="0" smtClean="0">
                        <a:ln>
                          <a:noFill/>
                        </a:ln>
                        <a:solidFill>
                          <a:schemeClr val="tx1"/>
                        </a:solidFill>
                        <a:effectLst/>
                        <a:latin typeface="ＭＳ Ｐゴシック" pitchFamily="50" charset="-128"/>
                        <a:ea typeface="ＭＳ Ｐゴシック"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10194195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番号プレースホルダー 5"/>
          <p:cNvSpPr txBox="1">
            <a:spLocks noGrp="1"/>
          </p:cNvSpPr>
          <p:nvPr/>
        </p:nvSpPr>
        <p:spPr bwMode="auto">
          <a:xfrm>
            <a:off x="0" y="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eaLnBrk="0" hangingPunct="0">
              <a:defRPr kumimoji="1" sz="2800" i="1">
                <a:solidFill>
                  <a:schemeClr val="tx1"/>
                </a:solidFill>
                <a:latin typeface="Times New Roman" pitchFamily="18" charset="0"/>
                <a:ea typeface="ＭＳ Ｐゴシック" charset="-128"/>
              </a:defRPr>
            </a:lvl1pPr>
            <a:lvl2pPr marL="742950" indent="-285750" eaLnBrk="0" hangingPunct="0">
              <a:defRPr kumimoji="1" sz="2800" i="1">
                <a:solidFill>
                  <a:schemeClr val="tx1"/>
                </a:solidFill>
                <a:latin typeface="Times New Roman" pitchFamily="18" charset="0"/>
                <a:ea typeface="ＭＳ Ｐゴシック" charset="-128"/>
              </a:defRPr>
            </a:lvl2pPr>
            <a:lvl3pPr marL="1143000" indent="-228600" eaLnBrk="0" hangingPunct="0">
              <a:defRPr kumimoji="1" sz="2800" i="1">
                <a:solidFill>
                  <a:schemeClr val="tx1"/>
                </a:solidFill>
                <a:latin typeface="Times New Roman" pitchFamily="18" charset="0"/>
                <a:ea typeface="ＭＳ Ｐゴシック" charset="-128"/>
              </a:defRPr>
            </a:lvl3pPr>
            <a:lvl4pPr marL="1600200" indent="-228600" eaLnBrk="0" hangingPunct="0">
              <a:defRPr kumimoji="1" sz="2800" i="1">
                <a:solidFill>
                  <a:schemeClr val="tx1"/>
                </a:solidFill>
                <a:latin typeface="Times New Roman" pitchFamily="18" charset="0"/>
                <a:ea typeface="ＭＳ Ｐゴシック" charset="-128"/>
              </a:defRPr>
            </a:lvl4pPr>
            <a:lvl5pPr marL="2057400" indent="-228600" eaLnBrk="0" hangingPunct="0">
              <a:defRPr kumimoji="1" sz="2800" i="1">
                <a:solidFill>
                  <a:schemeClr val="tx1"/>
                </a:solidFill>
                <a:latin typeface="Times New Roman" pitchFamily="18" charset="0"/>
                <a:ea typeface="ＭＳ Ｐゴシック" charset="-128"/>
              </a:defRPr>
            </a:lvl5pPr>
            <a:lvl6pPr marL="25146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6pPr>
            <a:lvl7pPr marL="29718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7pPr>
            <a:lvl8pPr marL="34290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8pPr>
            <a:lvl9pPr marL="38862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9pPr>
          </a:lstStyle>
          <a:p>
            <a:pPr algn="l" eaLnBrk="1" hangingPunct="1">
              <a:spcBef>
                <a:spcPct val="0"/>
              </a:spcBef>
            </a:pPr>
            <a:fld id="{2AE22DFC-F567-4C61-B734-A02A49B491F4}" type="slidenum">
              <a:rPr kumimoji="0" lang="ja-JP" altLang="en-US" sz="2000" i="0"/>
              <a:pPr algn="l" eaLnBrk="1" hangingPunct="1">
                <a:spcBef>
                  <a:spcPct val="0"/>
                </a:spcBef>
              </a:pPr>
              <a:t>79</a:t>
            </a:fld>
            <a:endParaRPr kumimoji="0" lang="en-US" altLang="ja-JP" sz="2000" i="0"/>
          </a:p>
        </p:txBody>
      </p:sp>
      <p:sp>
        <p:nvSpPr>
          <p:cNvPr id="10243" name="Rectangle 2"/>
          <p:cNvSpPr>
            <a:spLocks noGrp="1" noChangeArrowheads="1"/>
          </p:cNvSpPr>
          <p:nvPr>
            <p:ph type="title" orient="vert" idx="4294967295"/>
          </p:nvPr>
        </p:nvSpPr>
        <p:spPr>
          <a:xfrm>
            <a:off x="47625" y="796925"/>
            <a:ext cx="533400" cy="5451475"/>
          </a:xfrm>
        </p:spPr>
        <p:txBody>
          <a:bodyPr vert="eaVert"/>
          <a:lstStyle/>
          <a:p>
            <a:pPr algn="ctr" eaLnBrk="1" hangingPunct="1"/>
            <a:r>
              <a:rPr lang="ja-JP" altLang="en-US" sz="2800" smtClean="0">
                <a:solidFill>
                  <a:srgbClr val="FFFF66"/>
                </a:solidFill>
              </a:rPr>
              <a:t>通所系サービス</a:t>
            </a:r>
          </a:p>
        </p:txBody>
      </p:sp>
      <p:sp>
        <p:nvSpPr>
          <p:cNvPr id="10244" name="Rectangle 3"/>
          <p:cNvSpPr>
            <a:spLocks noGrp="1" noChangeArrowheads="1"/>
          </p:cNvSpPr>
          <p:nvPr>
            <p:ph type="body" orient="vert" idx="4294967295"/>
          </p:nvPr>
        </p:nvSpPr>
        <p:spPr>
          <a:xfrm>
            <a:off x="609600" y="762000"/>
            <a:ext cx="8534400" cy="6096000"/>
          </a:xfrm>
        </p:spPr>
        <p:txBody>
          <a:bodyPr/>
          <a:lstStyle/>
          <a:p>
            <a:pPr>
              <a:lnSpc>
                <a:spcPct val="90000"/>
              </a:lnSpc>
            </a:pPr>
            <a:r>
              <a:rPr lang="ja-JP" altLang="en-US" smtClean="0"/>
              <a:t>重度療養管理加算（新設） ⇒ </a:t>
            </a:r>
            <a:r>
              <a:rPr lang="en-US" altLang="ja-JP" smtClean="0"/>
              <a:t>100</a:t>
            </a:r>
            <a:r>
              <a:rPr lang="ja-JP" altLang="en-US" smtClean="0"/>
              <a:t>単位／日</a:t>
            </a:r>
          </a:p>
          <a:p>
            <a:pPr lvl="1">
              <a:lnSpc>
                <a:spcPct val="90000"/>
              </a:lnSpc>
            </a:pPr>
            <a:r>
              <a:rPr lang="ja-JP" altLang="en-US" smtClean="0"/>
              <a:t>算定要件</a:t>
            </a:r>
          </a:p>
          <a:p>
            <a:pPr lvl="2">
              <a:lnSpc>
                <a:spcPct val="90000"/>
              </a:lnSpc>
            </a:pPr>
            <a:r>
              <a:rPr lang="ja-JP" altLang="en-US" smtClean="0"/>
              <a:t>所要時間</a:t>
            </a:r>
            <a:r>
              <a:rPr lang="en-US" altLang="ja-JP" smtClean="0"/>
              <a:t>1</a:t>
            </a:r>
            <a:r>
              <a:rPr lang="ja-JP" altLang="en-US" smtClean="0"/>
              <a:t>時間以上</a:t>
            </a:r>
            <a:r>
              <a:rPr lang="en-US" altLang="ja-JP" smtClean="0"/>
              <a:t>2</a:t>
            </a:r>
            <a:r>
              <a:rPr lang="ja-JP" altLang="en-US" smtClean="0"/>
              <a:t>時間未満の利用者以外の者であり、要介護４又は５であって、下記の状態であるものに対して、医学的管理のもと、通所リハビリテーションを行った場合</a:t>
            </a:r>
          </a:p>
          <a:p>
            <a:pPr lvl="3">
              <a:lnSpc>
                <a:spcPct val="90000"/>
              </a:lnSpc>
            </a:pPr>
            <a:r>
              <a:rPr lang="ja-JP" altLang="en-US" smtClean="0"/>
              <a:t>別に厚生労働大臣が定める状態</a:t>
            </a:r>
          </a:p>
          <a:p>
            <a:pPr lvl="4">
              <a:lnSpc>
                <a:spcPct val="90000"/>
              </a:lnSpc>
            </a:pPr>
            <a:r>
              <a:rPr lang="ja-JP" altLang="en-US" smtClean="0"/>
              <a:t>常時頻回の喀痰吸引を実施</a:t>
            </a:r>
          </a:p>
          <a:p>
            <a:pPr lvl="4">
              <a:lnSpc>
                <a:spcPct val="90000"/>
              </a:lnSpc>
            </a:pPr>
            <a:r>
              <a:rPr lang="ja-JP" altLang="en-US" smtClean="0"/>
              <a:t>呼吸障害等により人工呼吸器を使用</a:t>
            </a:r>
          </a:p>
          <a:p>
            <a:pPr lvl="4">
              <a:lnSpc>
                <a:spcPct val="90000"/>
              </a:lnSpc>
            </a:pPr>
            <a:r>
              <a:rPr lang="ja-JP" altLang="en-US" smtClean="0"/>
              <a:t>中心静脈注射を実施</a:t>
            </a:r>
          </a:p>
          <a:p>
            <a:pPr lvl="4">
              <a:lnSpc>
                <a:spcPct val="90000"/>
              </a:lnSpc>
            </a:pPr>
            <a:r>
              <a:rPr lang="ja-JP" altLang="en-US" smtClean="0"/>
              <a:t>人工腎臓を実施、かつ、重篤な合併症を有する状態</a:t>
            </a:r>
          </a:p>
          <a:p>
            <a:pPr lvl="4">
              <a:lnSpc>
                <a:spcPct val="90000"/>
              </a:lnSpc>
            </a:pPr>
            <a:r>
              <a:rPr lang="ja-JP" altLang="en-US" smtClean="0"/>
              <a:t>重篤な心機能障害、呼吸障害等により常時モニター測定を実施</a:t>
            </a:r>
          </a:p>
          <a:p>
            <a:pPr lvl="4">
              <a:lnSpc>
                <a:spcPct val="90000"/>
              </a:lnSpc>
            </a:pPr>
            <a:r>
              <a:rPr lang="ja-JP" altLang="en-US" smtClean="0"/>
              <a:t>膀胱又は直腸の機能障害の程度が身体障害者障害程度等級表の</a:t>
            </a:r>
            <a:r>
              <a:rPr lang="en-US" altLang="ja-JP" smtClean="0"/>
              <a:t>4</a:t>
            </a:r>
            <a:r>
              <a:rPr lang="ja-JP" altLang="en-US" smtClean="0"/>
              <a:t>級以上、ストーマの処置を実施</a:t>
            </a:r>
          </a:p>
          <a:p>
            <a:pPr lvl="4">
              <a:lnSpc>
                <a:spcPct val="90000"/>
              </a:lnSpc>
            </a:pPr>
            <a:r>
              <a:rPr lang="ja-JP" altLang="en-US" smtClean="0"/>
              <a:t>経鼻胃管や胃瘻等の経腸栄養が行われている</a:t>
            </a:r>
          </a:p>
          <a:p>
            <a:pPr lvl="4">
              <a:lnSpc>
                <a:spcPct val="90000"/>
              </a:lnSpc>
            </a:pPr>
            <a:r>
              <a:rPr lang="ja-JP" altLang="en-US" smtClean="0"/>
              <a:t>褥瘡に対する治療を実施</a:t>
            </a:r>
          </a:p>
          <a:p>
            <a:pPr lvl="4">
              <a:lnSpc>
                <a:spcPct val="90000"/>
              </a:lnSpc>
            </a:pPr>
            <a:r>
              <a:rPr lang="ja-JP" altLang="en-US" smtClean="0"/>
              <a:t>気管切開が行われている</a:t>
            </a:r>
          </a:p>
        </p:txBody>
      </p:sp>
      <p:sp>
        <p:nvSpPr>
          <p:cNvPr id="10245"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800" i="1">
                <a:solidFill>
                  <a:schemeClr val="tx1"/>
                </a:solidFill>
                <a:latin typeface="Times New Roman" pitchFamily="18" charset="0"/>
                <a:ea typeface="ＭＳ Ｐゴシック" charset="-128"/>
              </a:defRPr>
            </a:lvl1pPr>
            <a:lvl2pPr marL="742950" indent="-285750" eaLnBrk="0" hangingPunct="0">
              <a:defRPr kumimoji="1" sz="2800" i="1">
                <a:solidFill>
                  <a:schemeClr val="tx1"/>
                </a:solidFill>
                <a:latin typeface="Times New Roman" pitchFamily="18" charset="0"/>
                <a:ea typeface="ＭＳ Ｐゴシック" charset="-128"/>
              </a:defRPr>
            </a:lvl2pPr>
            <a:lvl3pPr marL="1143000" indent="-228600" eaLnBrk="0" hangingPunct="0">
              <a:defRPr kumimoji="1" sz="2800" i="1">
                <a:solidFill>
                  <a:schemeClr val="tx1"/>
                </a:solidFill>
                <a:latin typeface="Times New Roman" pitchFamily="18" charset="0"/>
                <a:ea typeface="ＭＳ Ｐゴシック" charset="-128"/>
              </a:defRPr>
            </a:lvl3pPr>
            <a:lvl4pPr marL="1600200" indent="-228600" eaLnBrk="0" hangingPunct="0">
              <a:defRPr kumimoji="1" sz="2800" i="1">
                <a:solidFill>
                  <a:schemeClr val="tx1"/>
                </a:solidFill>
                <a:latin typeface="Times New Roman" pitchFamily="18" charset="0"/>
                <a:ea typeface="ＭＳ Ｐゴシック" charset="-128"/>
              </a:defRPr>
            </a:lvl4pPr>
            <a:lvl5pPr marL="2057400" indent="-228600" eaLnBrk="0" hangingPunct="0">
              <a:defRPr kumimoji="1" sz="2800" i="1">
                <a:solidFill>
                  <a:schemeClr val="tx1"/>
                </a:solidFill>
                <a:latin typeface="Times New Roman" pitchFamily="18" charset="0"/>
                <a:ea typeface="ＭＳ Ｐゴシック" charset="-128"/>
              </a:defRPr>
            </a:lvl5pPr>
            <a:lvl6pPr marL="25146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6pPr>
            <a:lvl7pPr marL="29718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7pPr>
            <a:lvl8pPr marL="34290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8pPr>
            <a:lvl9pPr marL="38862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9pPr>
          </a:lstStyle>
          <a:p>
            <a:pPr algn="l" eaLnBrk="1" hangingPunct="1"/>
            <a:r>
              <a:rPr lang="ja-JP" altLang="en-US" sz="3600" i="0">
                <a:solidFill>
                  <a:srgbClr val="FFFF00"/>
                </a:solidFill>
              </a:rPr>
              <a:t>通所リハビリテーション</a:t>
            </a:r>
          </a:p>
        </p:txBody>
      </p:sp>
      <p:grpSp>
        <p:nvGrpSpPr>
          <p:cNvPr id="10246" name="Group 5"/>
          <p:cNvGrpSpPr>
            <a:grpSpLocks/>
          </p:cNvGrpSpPr>
          <p:nvPr/>
        </p:nvGrpSpPr>
        <p:grpSpPr bwMode="auto">
          <a:xfrm>
            <a:off x="609600" y="400050"/>
            <a:ext cx="8567738" cy="6457950"/>
            <a:chOff x="384" y="252"/>
            <a:chExt cx="5397" cy="4068"/>
          </a:xfrm>
        </p:grpSpPr>
        <p:sp>
          <p:nvSpPr>
            <p:cNvPr id="10248"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0249"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0247"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i="0">
                <a:solidFill>
                  <a:srgbClr val="FFFF00"/>
                </a:solidFill>
              </a:rPr>
              <a:t>新</a:t>
            </a:r>
          </a:p>
        </p:txBody>
      </p:sp>
    </p:spTree>
    <p:extLst>
      <p:ext uri="{BB962C8B-B14F-4D97-AF65-F5344CB8AC3E}">
        <p14:creationId xmlns:p14="http://schemas.microsoft.com/office/powerpoint/2010/main" val="37594051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145DAE80-7706-4B31-9326-79EC3A1475EF}" type="slidenum">
              <a:rPr kumimoji="0" lang="ja-JP" altLang="en-US" sz="2000" i="0" smtClean="0"/>
              <a:pPr eaLnBrk="1" hangingPunct="1"/>
              <a:t>8</a:t>
            </a:fld>
            <a:endParaRPr kumimoji="0" lang="en-US" altLang="ja-JP" sz="2000" i="0" smtClean="0"/>
          </a:p>
        </p:txBody>
      </p:sp>
      <p:sp>
        <p:nvSpPr>
          <p:cNvPr id="6147"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dirty="0" smtClean="0">
                <a:solidFill>
                  <a:srgbClr val="FFFF66"/>
                </a:solidFill>
              </a:rPr>
              <a:t>診療所経営戦略</a:t>
            </a:r>
          </a:p>
        </p:txBody>
      </p:sp>
      <p:sp>
        <p:nvSpPr>
          <p:cNvPr id="6148"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z="2400" dirty="0" smtClean="0"/>
              <a:t>かかりつけ</a:t>
            </a:r>
            <a:r>
              <a:rPr lang="ja-JP" altLang="en-US" sz="2400" dirty="0"/>
              <a:t>医への支援</a:t>
            </a:r>
            <a:r>
              <a:rPr lang="ja-JP" altLang="en-US" sz="2400" dirty="0" smtClean="0"/>
              <a:t>方策</a:t>
            </a:r>
            <a:endParaRPr lang="en-US" altLang="ja-JP" sz="2400" dirty="0"/>
          </a:p>
          <a:p>
            <a:pPr lvl="1" eaLnBrk="1" hangingPunct="1"/>
            <a:r>
              <a:rPr lang="ja-JP" altLang="en-US" sz="2000" dirty="0" smtClean="0"/>
              <a:t>「</a:t>
            </a:r>
            <a:r>
              <a:rPr lang="ja-JP" altLang="en-US" sz="2000" dirty="0"/>
              <a:t>ドクターズネット」を構築・支援</a:t>
            </a:r>
            <a:r>
              <a:rPr lang="en-US" altLang="ja-JP" sz="2000" dirty="0"/>
              <a:t>…</a:t>
            </a:r>
            <a:r>
              <a:rPr lang="ja-JP" altLang="en-US" sz="2000" dirty="0"/>
              <a:t>在宅医療を専門的に行う診療所と、かかりつけ医機能を有する診療所間のネットワークにより、</a:t>
            </a:r>
            <a:r>
              <a:rPr lang="en-US" altLang="ja-JP" sz="2000" dirty="0"/>
              <a:t>24</a:t>
            </a:r>
            <a:r>
              <a:rPr lang="ja-JP" altLang="en-US" sz="2000" dirty="0"/>
              <a:t>時間、</a:t>
            </a:r>
            <a:r>
              <a:rPr lang="en-US" altLang="ja-JP" sz="2000" dirty="0"/>
              <a:t>365</a:t>
            </a:r>
            <a:r>
              <a:rPr lang="ja-JP" altLang="en-US" sz="2000" dirty="0"/>
              <a:t>日在宅療養支援診療所機能の向上、拡大</a:t>
            </a:r>
          </a:p>
          <a:p>
            <a:pPr lvl="1" eaLnBrk="1" hangingPunct="1"/>
            <a:r>
              <a:rPr lang="ja-JP" altLang="en-US" sz="2000" dirty="0" smtClean="0"/>
              <a:t>かかりつけ</a:t>
            </a:r>
            <a:r>
              <a:rPr lang="ja-JP" altLang="en-US" sz="2000" dirty="0"/>
              <a:t>医紹介システムなど在宅医療サポートセンター（府医師会）の充実を支援</a:t>
            </a:r>
          </a:p>
          <a:p>
            <a:pPr eaLnBrk="1" hangingPunct="1"/>
            <a:r>
              <a:rPr lang="ja-JP" altLang="en-US" sz="2400" dirty="0" smtClean="0"/>
              <a:t>在宅</a:t>
            </a:r>
            <a:r>
              <a:rPr lang="ja-JP" altLang="en-US" sz="2400" dirty="0"/>
              <a:t>医療への支援</a:t>
            </a:r>
            <a:r>
              <a:rPr lang="ja-JP" altLang="en-US" sz="2400" dirty="0" smtClean="0"/>
              <a:t>方策</a:t>
            </a:r>
            <a:endParaRPr lang="en-US" altLang="ja-JP" sz="2400" dirty="0"/>
          </a:p>
          <a:p>
            <a:pPr lvl="1" eaLnBrk="1" hangingPunct="1"/>
            <a:r>
              <a:rPr lang="ja-JP" altLang="en-US" sz="2000" dirty="0" smtClean="0"/>
              <a:t>「</a:t>
            </a:r>
            <a:r>
              <a:rPr lang="ja-JP" altLang="en-US" sz="2000" dirty="0"/>
              <a:t>地域包括支援病院（仮称）」の指定</a:t>
            </a:r>
            <a:r>
              <a:rPr lang="en-US" altLang="ja-JP" sz="2000" dirty="0"/>
              <a:t>…</a:t>
            </a:r>
            <a:r>
              <a:rPr lang="ja-JP" altLang="en-US" sz="2000" dirty="0"/>
              <a:t>在宅医療の後方支援として、かかりつけ医等をサポートするとともに、家族の在宅介護の負担を軽減・在宅療養の急変時に対応できる緊急のベッドの確保</a:t>
            </a:r>
          </a:p>
          <a:p>
            <a:pPr lvl="1" eaLnBrk="1" hangingPunct="1"/>
            <a:r>
              <a:rPr lang="ja-JP" altLang="en-US" sz="2000" dirty="0" smtClean="0"/>
              <a:t>退院</a:t>
            </a:r>
            <a:r>
              <a:rPr lang="ja-JP" altLang="en-US" sz="2000" dirty="0"/>
              <a:t>調整機能（地域連携室）の強化</a:t>
            </a:r>
            <a:r>
              <a:rPr lang="en-US" altLang="ja-JP" sz="2000" dirty="0"/>
              <a:t>…</a:t>
            </a:r>
            <a:r>
              <a:rPr lang="ja-JP" altLang="en-US" sz="2000" dirty="0"/>
              <a:t>退院調整看護師、医療ソーシャルワーカーの資質向上とネットワークづくりを支援</a:t>
            </a:r>
          </a:p>
          <a:p>
            <a:pPr eaLnBrk="1" hangingPunct="1"/>
            <a:r>
              <a:rPr lang="ja-JP" altLang="en-US" sz="2400" dirty="0" smtClean="0"/>
              <a:t>認知症</a:t>
            </a:r>
            <a:r>
              <a:rPr lang="ja-JP" altLang="en-US" sz="2400" dirty="0"/>
              <a:t>患者への支援</a:t>
            </a:r>
            <a:r>
              <a:rPr lang="ja-JP" altLang="en-US" sz="2400" dirty="0" smtClean="0"/>
              <a:t>方策</a:t>
            </a:r>
            <a:endParaRPr lang="en-US" altLang="ja-JP" sz="2400" dirty="0"/>
          </a:p>
          <a:p>
            <a:pPr lvl="1" eaLnBrk="1" hangingPunct="1"/>
            <a:r>
              <a:rPr lang="ja-JP" altLang="en-US" sz="2000" dirty="0" smtClean="0"/>
              <a:t>認知症</a:t>
            </a:r>
            <a:r>
              <a:rPr lang="ja-JP" altLang="en-US" sz="2000" dirty="0"/>
              <a:t>疾患医療センターの設置</a:t>
            </a:r>
            <a:r>
              <a:rPr lang="en-US" altLang="ja-JP" sz="2000" dirty="0"/>
              <a:t>…</a:t>
            </a:r>
            <a:r>
              <a:rPr lang="ja-JP" altLang="en-US" sz="2000" dirty="0"/>
              <a:t>認知症かかりつけ医のバックアップ、認知症患者の合併症対応を支援</a:t>
            </a:r>
          </a:p>
          <a:p>
            <a:pPr lvl="1" eaLnBrk="1" hangingPunct="1"/>
            <a:r>
              <a:rPr lang="ja-JP" altLang="en-US" sz="2000" dirty="0" smtClean="0"/>
              <a:t>地域</a:t>
            </a:r>
            <a:r>
              <a:rPr lang="ja-JP" altLang="en-US" sz="2000" dirty="0"/>
              <a:t>包括支援センターに認知症専門職員を配置し、認知症疾患医療センターと連携強化</a:t>
            </a:r>
          </a:p>
        </p:txBody>
      </p:sp>
      <p:sp>
        <p:nvSpPr>
          <p:cNvPr id="6149"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dirty="0" smtClean="0">
                <a:solidFill>
                  <a:srgbClr val="FFFF00"/>
                </a:solidFill>
              </a:rPr>
              <a:t>地域包括ケアシステムの例（京都府）</a:t>
            </a:r>
            <a:endParaRPr lang="ja-JP" altLang="en-US" sz="3600" i="0" dirty="0">
              <a:solidFill>
                <a:srgbClr val="FFFF00"/>
              </a:solidFill>
            </a:endParaRPr>
          </a:p>
        </p:txBody>
      </p:sp>
      <p:grpSp>
        <p:nvGrpSpPr>
          <p:cNvPr id="6150" name="Group 5"/>
          <p:cNvGrpSpPr>
            <a:grpSpLocks/>
          </p:cNvGrpSpPr>
          <p:nvPr/>
        </p:nvGrpSpPr>
        <p:grpSpPr bwMode="auto">
          <a:xfrm>
            <a:off x="609600" y="400050"/>
            <a:ext cx="8567738" cy="6457950"/>
            <a:chOff x="384" y="252"/>
            <a:chExt cx="5397" cy="4068"/>
          </a:xfrm>
        </p:grpSpPr>
        <p:sp>
          <p:nvSpPr>
            <p:cNvPr id="6151"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6152"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01735722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スライド番号プレースホルダー 3"/>
          <p:cNvSpPr txBox="1">
            <a:spLocks noGrp="1"/>
          </p:cNvSpPr>
          <p:nvPr/>
        </p:nvSpPr>
        <p:spPr bwMode="auto">
          <a:xfrm>
            <a:off x="0" y="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eaLnBrk="0" hangingPunct="0">
              <a:defRPr kumimoji="1" sz="2800" i="1">
                <a:solidFill>
                  <a:schemeClr val="tx1"/>
                </a:solidFill>
                <a:latin typeface="Times New Roman" pitchFamily="18" charset="0"/>
                <a:ea typeface="ＭＳ Ｐゴシック" charset="-128"/>
              </a:defRPr>
            </a:lvl1pPr>
            <a:lvl2pPr marL="742950" indent="-285750" eaLnBrk="0" hangingPunct="0">
              <a:defRPr kumimoji="1" sz="2800" i="1">
                <a:solidFill>
                  <a:schemeClr val="tx1"/>
                </a:solidFill>
                <a:latin typeface="Times New Roman" pitchFamily="18" charset="0"/>
                <a:ea typeface="ＭＳ Ｐゴシック" charset="-128"/>
              </a:defRPr>
            </a:lvl2pPr>
            <a:lvl3pPr marL="1143000" indent="-228600" eaLnBrk="0" hangingPunct="0">
              <a:defRPr kumimoji="1" sz="2800" i="1">
                <a:solidFill>
                  <a:schemeClr val="tx1"/>
                </a:solidFill>
                <a:latin typeface="Times New Roman" pitchFamily="18" charset="0"/>
                <a:ea typeface="ＭＳ Ｐゴシック" charset="-128"/>
              </a:defRPr>
            </a:lvl3pPr>
            <a:lvl4pPr marL="1600200" indent="-228600" eaLnBrk="0" hangingPunct="0">
              <a:defRPr kumimoji="1" sz="2800" i="1">
                <a:solidFill>
                  <a:schemeClr val="tx1"/>
                </a:solidFill>
                <a:latin typeface="Times New Roman" pitchFamily="18" charset="0"/>
                <a:ea typeface="ＭＳ Ｐゴシック" charset="-128"/>
              </a:defRPr>
            </a:lvl4pPr>
            <a:lvl5pPr marL="2057400" indent="-228600" eaLnBrk="0" hangingPunct="0">
              <a:defRPr kumimoji="1" sz="2800" i="1">
                <a:solidFill>
                  <a:schemeClr val="tx1"/>
                </a:solidFill>
                <a:latin typeface="Times New Roman" pitchFamily="18" charset="0"/>
                <a:ea typeface="ＭＳ Ｐゴシック" charset="-128"/>
              </a:defRPr>
            </a:lvl5pPr>
            <a:lvl6pPr marL="25146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6pPr>
            <a:lvl7pPr marL="29718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7pPr>
            <a:lvl8pPr marL="34290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8pPr>
            <a:lvl9pPr marL="38862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9pPr>
          </a:lstStyle>
          <a:p>
            <a:pPr algn="l" eaLnBrk="1" hangingPunct="1">
              <a:spcBef>
                <a:spcPct val="0"/>
              </a:spcBef>
            </a:pPr>
            <a:fld id="{CFCA9066-4700-4CF3-A896-DCBA72AC81D2}" type="slidenum">
              <a:rPr kumimoji="0" lang="ja-JP" altLang="en-US" sz="2000" i="0"/>
              <a:pPr algn="l" eaLnBrk="1" hangingPunct="1">
                <a:spcBef>
                  <a:spcPct val="0"/>
                </a:spcBef>
              </a:pPr>
              <a:t>80</a:t>
            </a:fld>
            <a:endParaRPr kumimoji="0" lang="en-US" altLang="ja-JP" sz="2000" i="0"/>
          </a:p>
        </p:txBody>
      </p:sp>
      <p:sp>
        <p:nvSpPr>
          <p:cNvPr id="11267" name="Rectangle 2"/>
          <p:cNvSpPr>
            <a:spLocks noChangeArrowheads="1"/>
          </p:cNvSpPr>
          <p:nvPr/>
        </p:nvSpPr>
        <p:spPr bwMode="auto">
          <a:xfrm>
            <a:off x="1887538" y="3136900"/>
            <a:ext cx="5457825" cy="762000"/>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4400" i="0">
                <a:solidFill>
                  <a:srgbClr val="FFFF00"/>
                </a:solidFill>
              </a:rPr>
              <a:t>介護認定とみなし指定</a:t>
            </a:r>
          </a:p>
        </p:txBody>
      </p:sp>
    </p:spTree>
    <p:extLst>
      <p:ext uri="{BB962C8B-B14F-4D97-AF65-F5344CB8AC3E}">
        <p14:creationId xmlns:p14="http://schemas.microsoft.com/office/powerpoint/2010/main" val="54528084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ChangeArrowheads="1"/>
          </p:cNvSpPr>
          <p:nvPr/>
        </p:nvSpPr>
        <p:spPr bwMode="auto">
          <a:xfrm>
            <a:off x="2124075" y="1341438"/>
            <a:ext cx="4752975" cy="3959225"/>
          </a:xfrm>
          <a:prstGeom prst="roundRect">
            <a:avLst>
              <a:gd name="adj" fmla="val 5574"/>
            </a:avLst>
          </a:prstGeom>
          <a:noFill/>
          <a:ln w="76200" algn="ctr">
            <a:solidFill>
              <a:srgbClr val="CCFFCC"/>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2291" name="AutoShape 3"/>
          <p:cNvSpPr>
            <a:spLocks noChangeArrowheads="1"/>
          </p:cNvSpPr>
          <p:nvPr/>
        </p:nvSpPr>
        <p:spPr bwMode="auto">
          <a:xfrm>
            <a:off x="1403350" y="2565400"/>
            <a:ext cx="415925" cy="1655763"/>
          </a:xfrm>
          <a:prstGeom prst="roundRect">
            <a:avLst>
              <a:gd name="adj" fmla="val 16667"/>
            </a:avLst>
          </a:prstGeom>
          <a:solidFill>
            <a:srgbClr val="FF99CC"/>
          </a:solidFill>
          <a:ln w="19050" algn="ctr">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spcBef>
                <a:spcPct val="0"/>
              </a:spcBef>
            </a:pPr>
            <a:r>
              <a:rPr lang="ja-JP" altLang="en-US" sz="1800" b="1" i="0">
                <a:solidFill>
                  <a:schemeClr val="bg1"/>
                </a:solidFill>
                <a:latin typeface="Arial" charset="0"/>
              </a:rPr>
              <a:t>市区町村</a:t>
            </a:r>
          </a:p>
        </p:txBody>
      </p:sp>
      <p:sp>
        <p:nvSpPr>
          <p:cNvPr id="12292" name="AutoShape 4"/>
          <p:cNvSpPr>
            <a:spLocks noChangeArrowheads="1"/>
          </p:cNvSpPr>
          <p:nvPr/>
        </p:nvSpPr>
        <p:spPr bwMode="auto">
          <a:xfrm>
            <a:off x="179388" y="2492375"/>
            <a:ext cx="415925" cy="1800225"/>
          </a:xfrm>
          <a:prstGeom prst="roundRect">
            <a:avLst>
              <a:gd name="adj" fmla="val 16667"/>
            </a:avLst>
          </a:prstGeom>
          <a:solidFill>
            <a:srgbClr val="FF99CC"/>
          </a:solidFill>
          <a:ln w="19050" algn="ctr">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spcBef>
                <a:spcPct val="0"/>
              </a:spcBef>
            </a:pPr>
            <a:r>
              <a:rPr lang="ja-JP" altLang="en-US" sz="1800" b="1" i="0">
                <a:solidFill>
                  <a:schemeClr val="bg1"/>
                </a:solidFill>
                <a:latin typeface="Arial" charset="0"/>
              </a:rPr>
              <a:t>介護が必要な人</a:t>
            </a:r>
          </a:p>
        </p:txBody>
      </p:sp>
      <p:sp>
        <p:nvSpPr>
          <p:cNvPr id="12293" name="AutoShape 5"/>
          <p:cNvSpPr>
            <a:spLocks noChangeArrowheads="1"/>
          </p:cNvSpPr>
          <p:nvPr/>
        </p:nvSpPr>
        <p:spPr bwMode="auto">
          <a:xfrm>
            <a:off x="2916238" y="1557338"/>
            <a:ext cx="415925" cy="1438275"/>
          </a:xfrm>
          <a:prstGeom prst="roundRect">
            <a:avLst>
              <a:gd name="adj" fmla="val 16667"/>
            </a:avLst>
          </a:prstGeom>
          <a:solidFill>
            <a:srgbClr val="FF99CC"/>
          </a:solidFill>
          <a:ln w="19050" algn="ctr">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spcBef>
                <a:spcPct val="0"/>
              </a:spcBef>
            </a:pPr>
            <a:r>
              <a:rPr lang="ja-JP" altLang="en-US" sz="1800" b="1" i="0">
                <a:solidFill>
                  <a:schemeClr val="bg1"/>
                </a:solidFill>
                <a:latin typeface="Arial" charset="0"/>
              </a:rPr>
              <a:t>認定調査</a:t>
            </a:r>
          </a:p>
        </p:txBody>
      </p:sp>
      <p:sp>
        <p:nvSpPr>
          <p:cNvPr id="12294" name="AutoShape 6"/>
          <p:cNvSpPr>
            <a:spLocks noChangeArrowheads="1"/>
          </p:cNvSpPr>
          <p:nvPr/>
        </p:nvSpPr>
        <p:spPr bwMode="auto">
          <a:xfrm>
            <a:off x="2916238" y="3429000"/>
            <a:ext cx="415925" cy="1655763"/>
          </a:xfrm>
          <a:prstGeom prst="roundRect">
            <a:avLst>
              <a:gd name="adj" fmla="val 16667"/>
            </a:avLst>
          </a:prstGeom>
          <a:solidFill>
            <a:srgbClr val="FF99CC"/>
          </a:solidFill>
          <a:ln w="19050" algn="ctr">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spcBef>
                <a:spcPct val="0"/>
              </a:spcBef>
            </a:pPr>
            <a:r>
              <a:rPr lang="ja-JP" altLang="en-US" sz="1800" b="1" i="0">
                <a:solidFill>
                  <a:schemeClr val="bg1"/>
                </a:solidFill>
                <a:latin typeface="Arial" charset="0"/>
              </a:rPr>
              <a:t>主治医意見書</a:t>
            </a:r>
          </a:p>
        </p:txBody>
      </p:sp>
      <p:sp>
        <p:nvSpPr>
          <p:cNvPr id="12295" name="AutoShape 7"/>
          <p:cNvSpPr>
            <a:spLocks noChangeArrowheads="1"/>
          </p:cNvSpPr>
          <p:nvPr/>
        </p:nvSpPr>
        <p:spPr bwMode="auto">
          <a:xfrm>
            <a:off x="3924300" y="1555750"/>
            <a:ext cx="415925" cy="2520950"/>
          </a:xfrm>
          <a:prstGeom prst="roundRect">
            <a:avLst>
              <a:gd name="adj" fmla="val 16667"/>
            </a:avLst>
          </a:prstGeom>
          <a:solidFill>
            <a:srgbClr val="FF99CC"/>
          </a:solidFill>
          <a:ln w="19050" algn="ctr">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spcBef>
                <a:spcPct val="0"/>
              </a:spcBef>
            </a:pPr>
            <a:r>
              <a:rPr lang="ja-JP" altLang="en-US" sz="1800" b="1" i="0">
                <a:solidFill>
                  <a:schemeClr val="bg1"/>
                </a:solidFill>
                <a:latin typeface="Arial" charset="0"/>
              </a:rPr>
              <a:t>一次判定（コンピュータ）</a:t>
            </a:r>
          </a:p>
        </p:txBody>
      </p:sp>
      <p:sp>
        <p:nvSpPr>
          <p:cNvPr id="12296" name="AutoShape 8"/>
          <p:cNvSpPr>
            <a:spLocks noChangeArrowheads="1"/>
          </p:cNvSpPr>
          <p:nvPr/>
        </p:nvSpPr>
        <p:spPr bwMode="auto">
          <a:xfrm>
            <a:off x="4932363" y="1557338"/>
            <a:ext cx="415925" cy="3527425"/>
          </a:xfrm>
          <a:prstGeom prst="roundRect">
            <a:avLst>
              <a:gd name="adj" fmla="val 16667"/>
            </a:avLst>
          </a:prstGeom>
          <a:solidFill>
            <a:srgbClr val="FF99CC"/>
          </a:solidFill>
          <a:ln w="19050" algn="ctr">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spcBef>
                <a:spcPct val="0"/>
              </a:spcBef>
            </a:pPr>
            <a:r>
              <a:rPr lang="ja-JP" altLang="en-US" sz="1800" b="1" i="0">
                <a:solidFill>
                  <a:schemeClr val="bg1"/>
                </a:solidFill>
                <a:latin typeface="Arial" charset="0"/>
              </a:rPr>
              <a:t>二次判定（介護認定審査会）</a:t>
            </a:r>
          </a:p>
        </p:txBody>
      </p:sp>
      <p:sp>
        <p:nvSpPr>
          <p:cNvPr id="12297" name="AutoShape 9"/>
          <p:cNvSpPr>
            <a:spLocks noChangeArrowheads="1"/>
          </p:cNvSpPr>
          <p:nvPr/>
        </p:nvSpPr>
        <p:spPr bwMode="auto">
          <a:xfrm>
            <a:off x="6227763" y="1557338"/>
            <a:ext cx="415925" cy="1485900"/>
          </a:xfrm>
          <a:prstGeom prst="roundRect">
            <a:avLst>
              <a:gd name="adj" fmla="val 16667"/>
            </a:avLst>
          </a:prstGeom>
          <a:solidFill>
            <a:srgbClr val="FF99CC"/>
          </a:solidFill>
          <a:ln w="19050" algn="ctr">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spcBef>
                <a:spcPct val="0"/>
              </a:spcBef>
            </a:pPr>
            <a:r>
              <a:rPr lang="ja-JP" altLang="en-US" sz="1800" b="1" i="0">
                <a:solidFill>
                  <a:schemeClr val="bg1"/>
                </a:solidFill>
                <a:latin typeface="Arial" charset="0"/>
              </a:rPr>
              <a:t>認定</a:t>
            </a:r>
          </a:p>
        </p:txBody>
      </p:sp>
      <p:sp>
        <p:nvSpPr>
          <p:cNvPr id="12298" name="AutoShape 10"/>
          <p:cNvSpPr>
            <a:spLocks noChangeArrowheads="1"/>
          </p:cNvSpPr>
          <p:nvPr/>
        </p:nvSpPr>
        <p:spPr bwMode="auto">
          <a:xfrm>
            <a:off x="6227763" y="4005263"/>
            <a:ext cx="415925" cy="1079500"/>
          </a:xfrm>
          <a:prstGeom prst="roundRect">
            <a:avLst>
              <a:gd name="adj" fmla="val 16667"/>
            </a:avLst>
          </a:prstGeom>
          <a:solidFill>
            <a:srgbClr val="FF99CC"/>
          </a:solidFill>
          <a:ln w="19050" algn="ctr">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spcBef>
                <a:spcPct val="0"/>
              </a:spcBef>
            </a:pPr>
            <a:r>
              <a:rPr lang="ja-JP" altLang="en-US" sz="1800" b="1" i="0">
                <a:solidFill>
                  <a:schemeClr val="bg1"/>
                </a:solidFill>
                <a:latin typeface="Arial" charset="0"/>
              </a:rPr>
              <a:t>非該当</a:t>
            </a:r>
          </a:p>
        </p:txBody>
      </p:sp>
      <p:sp>
        <p:nvSpPr>
          <p:cNvPr id="12299" name="AutoShape 11"/>
          <p:cNvSpPr>
            <a:spLocks noChangeArrowheads="1"/>
          </p:cNvSpPr>
          <p:nvPr/>
        </p:nvSpPr>
        <p:spPr bwMode="auto">
          <a:xfrm>
            <a:off x="8388350" y="1555750"/>
            <a:ext cx="415925" cy="2089150"/>
          </a:xfrm>
          <a:prstGeom prst="roundRect">
            <a:avLst>
              <a:gd name="adj" fmla="val 16667"/>
            </a:avLst>
          </a:prstGeom>
          <a:solidFill>
            <a:srgbClr val="FF99CC"/>
          </a:solidFill>
          <a:ln w="19050" algn="ctr">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spcBef>
                <a:spcPct val="0"/>
              </a:spcBef>
            </a:pPr>
            <a:r>
              <a:rPr lang="ja-JP" altLang="en-US" sz="1800" b="1" i="0">
                <a:solidFill>
                  <a:schemeClr val="bg1"/>
                </a:solidFill>
                <a:latin typeface="Arial" charset="0"/>
              </a:rPr>
              <a:t>サービスの利用</a:t>
            </a:r>
          </a:p>
        </p:txBody>
      </p:sp>
      <p:sp>
        <p:nvSpPr>
          <p:cNvPr id="12300" name="AutoShape 12"/>
          <p:cNvSpPr>
            <a:spLocks noChangeArrowheads="1"/>
          </p:cNvSpPr>
          <p:nvPr/>
        </p:nvSpPr>
        <p:spPr bwMode="auto">
          <a:xfrm>
            <a:off x="7380288" y="1562100"/>
            <a:ext cx="415925" cy="2076450"/>
          </a:xfrm>
          <a:prstGeom prst="roundRect">
            <a:avLst>
              <a:gd name="adj" fmla="val 16667"/>
            </a:avLst>
          </a:prstGeom>
          <a:solidFill>
            <a:srgbClr val="FF99CC"/>
          </a:solidFill>
          <a:ln w="19050" algn="ctr">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spcBef>
                <a:spcPct val="0"/>
              </a:spcBef>
            </a:pPr>
            <a:r>
              <a:rPr lang="ja-JP" altLang="en-US" sz="1800" b="1" i="0">
                <a:solidFill>
                  <a:schemeClr val="bg1"/>
                </a:solidFill>
                <a:latin typeface="Arial" charset="0"/>
              </a:rPr>
              <a:t>ケアプランの作成</a:t>
            </a:r>
          </a:p>
        </p:txBody>
      </p:sp>
      <p:cxnSp>
        <p:nvCxnSpPr>
          <p:cNvPr id="12301" name="AutoShape 13"/>
          <p:cNvCxnSpPr>
            <a:cxnSpLocks noChangeShapeType="1"/>
            <a:stCxn id="12292" idx="3"/>
            <a:endCxn id="12291" idx="1"/>
          </p:cNvCxnSpPr>
          <p:nvPr/>
        </p:nvCxnSpPr>
        <p:spPr bwMode="auto">
          <a:xfrm>
            <a:off x="604838" y="3392488"/>
            <a:ext cx="788987" cy="1587"/>
          </a:xfrm>
          <a:prstGeom prst="straightConnector1">
            <a:avLst/>
          </a:prstGeom>
          <a:noFill/>
          <a:ln w="63500">
            <a:solidFill>
              <a:srgbClr val="00FF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02" name="AutoShape 14"/>
          <p:cNvCxnSpPr>
            <a:cxnSpLocks noChangeShapeType="1"/>
            <a:stCxn id="12291" idx="3"/>
            <a:endCxn id="12293" idx="1"/>
          </p:cNvCxnSpPr>
          <p:nvPr/>
        </p:nvCxnSpPr>
        <p:spPr bwMode="auto">
          <a:xfrm flipV="1">
            <a:off x="1828800" y="2276475"/>
            <a:ext cx="1077913" cy="1117600"/>
          </a:xfrm>
          <a:prstGeom prst="bentConnector3">
            <a:avLst>
              <a:gd name="adj1" fmla="val 49926"/>
            </a:avLst>
          </a:prstGeom>
          <a:noFill/>
          <a:ln w="63500">
            <a:solidFill>
              <a:srgbClr val="00FFFF"/>
            </a:solidFill>
            <a:miter lim="800000"/>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03" name="AutoShape 15"/>
          <p:cNvCxnSpPr>
            <a:cxnSpLocks noChangeShapeType="1"/>
            <a:stCxn id="12291" idx="3"/>
            <a:endCxn id="12294" idx="1"/>
          </p:cNvCxnSpPr>
          <p:nvPr/>
        </p:nvCxnSpPr>
        <p:spPr bwMode="auto">
          <a:xfrm>
            <a:off x="1828800" y="3394075"/>
            <a:ext cx="1077913" cy="863600"/>
          </a:xfrm>
          <a:prstGeom prst="bentConnector3">
            <a:avLst>
              <a:gd name="adj1" fmla="val 49926"/>
            </a:avLst>
          </a:prstGeom>
          <a:noFill/>
          <a:ln w="63500">
            <a:solidFill>
              <a:srgbClr val="00FFFF"/>
            </a:solidFill>
            <a:miter lim="800000"/>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304" name="Line 16"/>
          <p:cNvSpPr>
            <a:spLocks noChangeShapeType="1"/>
          </p:cNvSpPr>
          <p:nvPr/>
        </p:nvSpPr>
        <p:spPr bwMode="auto">
          <a:xfrm>
            <a:off x="3419475" y="4219575"/>
            <a:ext cx="1511300" cy="0"/>
          </a:xfrm>
          <a:prstGeom prst="line">
            <a:avLst/>
          </a:prstGeom>
          <a:noFill/>
          <a:ln w="63500">
            <a:solidFill>
              <a:srgbClr val="00FF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ja-JP" altLang="en-US"/>
          </a:p>
        </p:txBody>
      </p:sp>
      <p:cxnSp>
        <p:nvCxnSpPr>
          <p:cNvPr id="12305" name="AutoShape 17"/>
          <p:cNvCxnSpPr>
            <a:cxnSpLocks noChangeShapeType="1"/>
            <a:stCxn id="12296" idx="3"/>
            <a:endCxn id="12297" idx="1"/>
          </p:cNvCxnSpPr>
          <p:nvPr/>
        </p:nvCxnSpPr>
        <p:spPr bwMode="auto">
          <a:xfrm flipV="1">
            <a:off x="5357813" y="2300288"/>
            <a:ext cx="860425" cy="1020762"/>
          </a:xfrm>
          <a:prstGeom prst="bentConnector3">
            <a:avLst>
              <a:gd name="adj1" fmla="val 50000"/>
            </a:avLst>
          </a:prstGeom>
          <a:noFill/>
          <a:ln w="63500">
            <a:solidFill>
              <a:srgbClr val="00FFFF"/>
            </a:solidFill>
            <a:miter lim="800000"/>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06" name="AutoShape 18"/>
          <p:cNvCxnSpPr>
            <a:cxnSpLocks noChangeShapeType="1"/>
            <a:stCxn id="12296" idx="3"/>
            <a:endCxn id="12298" idx="1"/>
          </p:cNvCxnSpPr>
          <p:nvPr/>
        </p:nvCxnSpPr>
        <p:spPr bwMode="auto">
          <a:xfrm>
            <a:off x="5357813" y="3321050"/>
            <a:ext cx="860425" cy="1223963"/>
          </a:xfrm>
          <a:prstGeom prst="bentConnector3">
            <a:avLst>
              <a:gd name="adj1" fmla="val 50000"/>
            </a:avLst>
          </a:prstGeom>
          <a:noFill/>
          <a:ln w="63500">
            <a:solidFill>
              <a:srgbClr val="00FFFF"/>
            </a:solidFill>
            <a:miter lim="800000"/>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307" name="Text Box 19"/>
          <p:cNvSpPr txBox="1">
            <a:spLocks noChangeArrowheads="1"/>
          </p:cNvSpPr>
          <p:nvPr/>
        </p:nvSpPr>
        <p:spPr bwMode="auto">
          <a:xfrm>
            <a:off x="636588" y="2847975"/>
            <a:ext cx="641350" cy="3667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9050"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800" i="1">
                <a:solidFill>
                  <a:schemeClr val="tx1"/>
                </a:solidFill>
                <a:latin typeface="Times New Roman" pitchFamily="18" charset="0"/>
                <a:ea typeface="ＭＳ Ｐゴシック" charset="-128"/>
              </a:defRPr>
            </a:lvl1pPr>
            <a:lvl2pPr marL="742950" indent="-285750" eaLnBrk="0" hangingPunct="0">
              <a:defRPr kumimoji="1" sz="2800" i="1">
                <a:solidFill>
                  <a:schemeClr val="tx1"/>
                </a:solidFill>
                <a:latin typeface="Times New Roman" pitchFamily="18" charset="0"/>
                <a:ea typeface="ＭＳ Ｐゴシック" charset="-128"/>
              </a:defRPr>
            </a:lvl2pPr>
            <a:lvl3pPr marL="1143000" indent="-228600" eaLnBrk="0" hangingPunct="0">
              <a:defRPr kumimoji="1" sz="2800" i="1">
                <a:solidFill>
                  <a:schemeClr val="tx1"/>
                </a:solidFill>
                <a:latin typeface="Times New Roman" pitchFamily="18" charset="0"/>
                <a:ea typeface="ＭＳ Ｐゴシック" charset="-128"/>
              </a:defRPr>
            </a:lvl3pPr>
            <a:lvl4pPr marL="1600200" indent="-228600" eaLnBrk="0" hangingPunct="0">
              <a:defRPr kumimoji="1" sz="2800" i="1">
                <a:solidFill>
                  <a:schemeClr val="tx1"/>
                </a:solidFill>
                <a:latin typeface="Times New Roman" pitchFamily="18" charset="0"/>
                <a:ea typeface="ＭＳ Ｐゴシック" charset="-128"/>
              </a:defRPr>
            </a:lvl4pPr>
            <a:lvl5pPr marL="2057400" indent="-228600" eaLnBrk="0" hangingPunct="0">
              <a:defRPr kumimoji="1" sz="2800" i="1">
                <a:solidFill>
                  <a:schemeClr val="tx1"/>
                </a:solidFill>
                <a:latin typeface="Times New Roman" pitchFamily="18" charset="0"/>
                <a:ea typeface="ＭＳ Ｐゴシック" charset="-128"/>
              </a:defRPr>
            </a:lvl5pPr>
            <a:lvl6pPr marL="25146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6pPr>
            <a:lvl7pPr marL="29718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7pPr>
            <a:lvl8pPr marL="34290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8pPr>
            <a:lvl9pPr marL="38862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9pPr>
          </a:lstStyle>
          <a:p>
            <a:pPr eaLnBrk="1" hangingPunct="1">
              <a:spcBef>
                <a:spcPct val="0"/>
              </a:spcBef>
            </a:pPr>
            <a:r>
              <a:rPr lang="ja-JP" altLang="en-US" sz="1800" i="0">
                <a:latin typeface="Arial" charset="0"/>
              </a:rPr>
              <a:t>申請</a:t>
            </a:r>
          </a:p>
        </p:txBody>
      </p:sp>
      <p:sp>
        <p:nvSpPr>
          <p:cNvPr id="12308" name="Text Box 20"/>
          <p:cNvSpPr txBox="1">
            <a:spLocks noChangeArrowheads="1"/>
          </p:cNvSpPr>
          <p:nvPr/>
        </p:nvSpPr>
        <p:spPr bwMode="auto">
          <a:xfrm>
            <a:off x="3335338" y="831850"/>
            <a:ext cx="1962150" cy="5191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9050"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800" i="1">
                <a:solidFill>
                  <a:schemeClr val="tx1"/>
                </a:solidFill>
                <a:latin typeface="Times New Roman" pitchFamily="18" charset="0"/>
                <a:ea typeface="ＭＳ Ｐゴシック" charset="-128"/>
              </a:defRPr>
            </a:lvl1pPr>
            <a:lvl2pPr marL="742950" indent="-285750" eaLnBrk="0" hangingPunct="0">
              <a:defRPr kumimoji="1" sz="2800" i="1">
                <a:solidFill>
                  <a:schemeClr val="tx1"/>
                </a:solidFill>
                <a:latin typeface="Times New Roman" pitchFamily="18" charset="0"/>
                <a:ea typeface="ＭＳ Ｐゴシック" charset="-128"/>
              </a:defRPr>
            </a:lvl2pPr>
            <a:lvl3pPr marL="1143000" indent="-228600" eaLnBrk="0" hangingPunct="0">
              <a:defRPr kumimoji="1" sz="2800" i="1">
                <a:solidFill>
                  <a:schemeClr val="tx1"/>
                </a:solidFill>
                <a:latin typeface="Times New Roman" pitchFamily="18" charset="0"/>
                <a:ea typeface="ＭＳ Ｐゴシック" charset="-128"/>
              </a:defRPr>
            </a:lvl3pPr>
            <a:lvl4pPr marL="1600200" indent="-228600" eaLnBrk="0" hangingPunct="0">
              <a:defRPr kumimoji="1" sz="2800" i="1">
                <a:solidFill>
                  <a:schemeClr val="tx1"/>
                </a:solidFill>
                <a:latin typeface="Times New Roman" pitchFamily="18" charset="0"/>
                <a:ea typeface="ＭＳ Ｐゴシック" charset="-128"/>
              </a:defRPr>
            </a:lvl4pPr>
            <a:lvl5pPr marL="2057400" indent="-228600" eaLnBrk="0" hangingPunct="0">
              <a:defRPr kumimoji="1" sz="2800" i="1">
                <a:solidFill>
                  <a:schemeClr val="tx1"/>
                </a:solidFill>
                <a:latin typeface="Times New Roman" pitchFamily="18" charset="0"/>
                <a:ea typeface="ＭＳ Ｐゴシック" charset="-128"/>
              </a:defRPr>
            </a:lvl5pPr>
            <a:lvl6pPr marL="25146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6pPr>
            <a:lvl7pPr marL="29718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7pPr>
            <a:lvl8pPr marL="34290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8pPr>
            <a:lvl9pPr marL="38862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9pPr>
          </a:lstStyle>
          <a:p>
            <a:pPr eaLnBrk="1" hangingPunct="1">
              <a:spcBef>
                <a:spcPct val="0"/>
              </a:spcBef>
            </a:pPr>
            <a:r>
              <a:rPr lang="ja-JP" altLang="en-US" b="1" i="0">
                <a:solidFill>
                  <a:srgbClr val="FFFF00"/>
                </a:solidFill>
                <a:latin typeface="Arial" charset="0"/>
              </a:rPr>
              <a:t>要介護認定</a:t>
            </a:r>
          </a:p>
        </p:txBody>
      </p:sp>
      <p:sp>
        <p:nvSpPr>
          <p:cNvPr id="12309" name="Line 21"/>
          <p:cNvSpPr>
            <a:spLocks noChangeShapeType="1"/>
          </p:cNvSpPr>
          <p:nvPr/>
        </p:nvSpPr>
        <p:spPr bwMode="auto">
          <a:xfrm>
            <a:off x="3419475" y="2273300"/>
            <a:ext cx="431800" cy="0"/>
          </a:xfrm>
          <a:prstGeom prst="line">
            <a:avLst/>
          </a:prstGeom>
          <a:noFill/>
          <a:ln w="63500">
            <a:solidFill>
              <a:srgbClr val="00FF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2310" name="Line 22"/>
          <p:cNvSpPr>
            <a:spLocks noChangeShapeType="1"/>
          </p:cNvSpPr>
          <p:nvPr/>
        </p:nvSpPr>
        <p:spPr bwMode="auto">
          <a:xfrm>
            <a:off x="4356100" y="2273300"/>
            <a:ext cx="538163" cy="0"/>
          </a:xfrm>
          <a:prstGeom prst="line">
            <a:avLst/>
          </a:prstGeom>
          <a:noFill/>
          <a:ln w="63500">
            <a:solidFill>
              <a:srgbClr val="00FF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2311" name="Line 23"/>
          <p:cNvSpPr>
            <a:spLocks noChangeShapeType="1"/>
          </p:cNvSpPr>
          <p:nvPr/>
        </p:nvSpPr>
        <p:spPr bwMode="auto">
          <a:xfrm>
            <a:off x="6688138" y="2276475"/>
            <a:ext cx="649287" cy="0"/>
          </a:xfrm>
          <a:prstGeom prst="line">
            <a:avLst/>
          </a:prstGeom>
          <a:noFill/>
          <a:ln w="63500">
            <a:solidFill>
              <a:srgbClr val="00FF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2312" name="Line 24"/>
          <p:cNvSpPr>
            <a:spLocks noChangeShapeType="1"/>
          </p:cNvSpPr>
          <p:nvPr/>
        </p:nvSpPr>
        <p:spPr bwMode="auto">
          <a:xfrm>
            <a:off x="7840663" y="2276475"/>
            <a:ext cx="504825" cy="0"/>
          </a:xfrm>
          <a:prstGeom prst="line">
            <a:avLst/>
          </a:prstGeom>
          <a:noFill/>
          <a:ln w="63500">
            <a:solidFill>
              <a:srgbClr val="00FF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2313" name="Line 25"/>
          <p:cNvSpPr>
            <a:spLocks noChangeShapeType="1"/>
          </p:cNvSpPr>
          <p:nvPr/>
        </p:nvSpPr>
        <p:spPr bwMode="auto">
          <a:xfrm>
            <a:off x="933450" y="1196975"/>
            <a:ext cx="0" cy="1727200"/>
          </a:xfrm>
          <a:prstGeom prst="line">
            <a:avLst/>
          </a:prstGeom>
          <a:noFill/>
          <a:ln w="57150">
            <a:solidFill>
              <a:srgbClr val="FFFF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2314" name="Line 26"/>
          <p:cNvSpPr>
            <a:spLocks noChangeShapeType="1"/>
          </p:cNvSpPr>
          <p:nvPr/>
        </p:nvSpPr>
        <p:spPr bwMode="auto">
          <a:xfrm flipV="1">
            <a:off x="5148263" y="4868863"/>
            <a:ext cx="0" cy="647700"/>
          </a:xfrm>
          <a:prstGeom prst="line">
            <a:avLst/>
          </a:prstGeom>
          <a:noFill/>
          <a:ln w="63500">
            <a:solidFill>
              <a:srgbClr val="FFFF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2315" name="AutoShape 27"/>
          <p:cNvSpPr>
            <a:spLocks noChangeArrowheads="1"/>
          </p:cNvSpPr>
          <p:nvPr/>
        </p:nvSpPr>
        <p:spPr bwMode="auto">
          <a:xfrm>
            <a:off x="2124075" y="5445125"/>
            <a:ext cx="4752975" cy="1368425"/>
          </a:xfrm>
          <a:prstGeom prst="roundRect">
            <a:avLst>
              <a:gd name="adj" fmla="val 11370"/>
            </a:avLst>
          </a:prstGeom>
          <a:solidFill>
            <a:srgbClr val="FFFF99"/>
          </a:solidFill>
          <a:ln w="28575" algn="ctr">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spcBef>
                <a:spcPct val="0"/>
              </a:spcBef>
            </a:pPr>
            <a:r>
              <a:rPr lang="ja-JP" altLang="en-US" sz="1600" i="0">
                <a:solidFill>
                  <a:schemeClr val="bg1"/>
                </a:solidFill>
                <a:latin typeface="Arial" charset="0"/>
              </a:rPr>
              <a:t>一次判定の結果と主治医意見書などを元に「要支援１」「要介護１相当」「要介護２～５」に判定される。うち「要介護１」相当については状態の維持・改善の可能性について審査が行われ、「要支援２」「要介護１」に判定される。</a:t>
            </a:r>
          </a:p>
        </p:txBody>
      </p:sp>
      <p:sp>
        <p:nvSpPr>
          <p:cNvPr id="12316" name="AutoShape 28"/>
          <p:cNvSpPr>
            <a:spLocks noChangeArrowheads="1"/>
          </p:cNvSpPr>
          <p:nvPr/>
        </p:nvSpPr>
        <p:spPr bwMode="auto">
          <a:xfrm>
            <a:off x="107950" y="115888"/>
            <a:ext cx="3240088" cy="1081087"/>
          </a:xfrm>
          <a:prstGeom prst="roundRect">
            <a:avLst>
              <a:gd name="adj" fmla="val 16667"/>
            </a:avLst>
          </a:prstGeom>
          <a:solidFill>
            <a:srgbClr val="FFFF99"/>
          </a:solidFill>
          <a:ln w="28575" algn="ctr">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spcBef>
                <a:spcPct val="0"/>
              </a:spcBef>
            </a:pPr>
            <a:r>
              <a:rPr lang="ja-JP" altLang="en-US" sz="1400" b="1" i="0">
                <a:solidFill>
                  <a:schemeClr val="bg1"/>
                </a:solidFill>
                <a:latin typeface="Arial" charset="0"/>
              </a:rPr>
              <a:t>本人や家族の他、地域包括センターに代行してもらう事も出来ます。（条件を満たすケアマネージャーなどによる代行も認められています。）</a:t>
            </a:r>
          </a:p>
        </p:txBody>
      </p:sp>
      <p:sp>
        <p:nvSpPr>
          <p:cNvPr id="12317" name="Line 29"/>
          <p:cNvSpPr>
            <a:spLocks noChangeShapeType="1"/>
          </p:cNvSpPr>
          <p:nvPr/>
        </p:nvSpPr>
        <p:spPr bwMode="auto">
          <a:xfrm>
            <a:off x="6443663" y="981075"/>
            <a:ext cx="0" cy="792163"/>
          </a:xfrm>
          <a:prstGeom prst="line">
            <a:avLst/>
          </a:prstGeom>
          <a:noFill/>
          <a:ln w="63500">
            <a:solidFill>
              <a:srgbClr val="FFFF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2318" name="AutoShape 30"/>
          <p:cNvSpPr>
            <a:spLocks noChangeArrowheads="1"/>
          </p:cNvSpPr>
          <p:nvPr/>
        </p:nvSpPr>
        <p:spPr bwMode="auto">
          <a:xfrm>
            <a:off x="5508625" y="115888"/>
            <a:ext cx="3311525" cy="865187"/>
          </a:xfrm>
          <a:prstGeom prst="roundRect">
            <a:avLst>
              <a:gd name="adj" fmla="val 16667"/>
            </a:avLst>
          </a:prstGeom>
          <a:solidFill>
            <a:srgbClr val="FFFF99"/>
          </a:solidFill>
          <a:ln w="28575" algn="ctr">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spcBef>
                <a:spcPct val="0"/>
              </a:spcBef>
            </a:pPr>
            <a:r>
              <a:rPr lang="ja-JP" altLang="en-US" sz="1400" b="1" i="0">
                <a:solidFill>
                  <a:schemeClr val="bg1"/>
                </a:solidFill>
                <a:latin typeface="Arial" charset="0"/>
              </a:rPr>
              <a:t>介護状態ごとに、要支援１・２、要介護１～５に区分されます。</a:t>
            </a:r>
          </a:p>
          <a:p>
            <a:pPr algn="l">
              <a:spcBef>
                <a:spcPct val="0"/>
              </a:spcBef>
            </a:pPr>
            <a:r>
              <a:rPr lang="ja-JP" altLang="en-US" sz="1400" b="1" i="0">
                <a:solidFill>
                  <a:schemeClr val="bg1"/>
                </a:solidFill>
                <a:latin typeface="Arial" charset="0"/>
              </a:rPr>
              <a:t>認定結果は原則６ヶ月ごとに見直される。</a:t>
            </a:r>
          </a:p>
        </p:txBody>
      </p:sp>
      <p:sp>
        <p:nvSpPr>
          <p:cNvPr id="12319" name="Line 31"/>
          <p:cNvSpPr>
            <a:spLocks noChangeShapeType="1"/>
          </p:cNvSpPr>
          <p:nvPr/>
        </p:nvSpPr>
        <p:spPr bwMode="auto">
          <a:xfrm>
            <a:off x="8604250" y="3500438"/>
            <a:ext cx="0" cy="1944687"/>
          </a:xfrm>
          <a:prstGeom prst="line">
            <a:avLst/>
          </a:prstGeom>
          <a:noFill/>
          <a:ln w="57150">
            <a:solidFill>
              <a:srgbClr val="FFFF00"/>
            </a:solidFill>
            <a:round/>
            <a:headEnd type="oval" w="med" len="me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2320" name="AutoShape 32"/>
          <p:cNvSpPr>
            <a:spLocks noChangeArrowheads="1"/>
          </p:cNvSpPr>
          <p:nvPr/>
        </p:nvSpPr>
        <p:spPr bwMode="auto">
          <a:xfrm>
            <a:off x="8388350" y="5445125"/>
            <a:ext cx="415925" cy="1079500"/>
          </a:xfrm>
          <a:prstGeom prst="roundRect">
            <a:avLst>
              <a:gd name="adj" fmla="val 16667"/>
            </a:avLst>
          </a:prstGeom>
          <a:solidFill>
            <a:srgbClr val="FF99CC"/>
          </a:solidFill>
          <a:ln w="19050" algn="ctr">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spcBef>
                <a:spcPct val="0"/>
              </a:spcBef>
            </a:pPr>
            <a:r>
              <a:rPr lang="ja-JP" altLang="en-US" sz="1800" b="1" i="0">
                <a:solidFill>
                  <a:schemeClr val="bg1"/>
                </a:solidFill>
                <a:latin typeface="Arial" charset="0"/>
              </a:rPr>
              <a:t>介護請求</a:t>
            </a:r>
          </a:p>
        </p:txBody>
      </p:sp>
    </p:spTree>
    <p:extLst>
      <p:ext uri="{BB962C8B-B14F-4D97-AF65-F5344CB8AC3E}">
        <p14:creationId xmlns:p14="http://schemas.microsoft.com/office/powerpoint/2010/main" val="2266622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55650" y="115888"/>
            <a:ext cx="8280400" cy="720725"/>
          </a:xfrm>
        </p:spPr>
        <p:txBody>
          <a:bodyPr/>
          <a:lstStyle/>
          <a:p>
            <a:r>
              <a:rPr lang="ja-JP" altLang="en-US" sz="2800" smtClean="0">
                <a:solidFill>
                  <a:srgbClr val="FFFF66"/>
                </a:solidFill>
              </a:rPr>
              <a:t>介護保険居宅サービス事業者に係る指定の特例措置</a:t>
            </a:r>
          </a:p>
        </p:txBody>
      </p:sp>
      <p:sp>
        <p:nvSpPr>
          <p:cNvPr id="13315" name="Rectangle 3"/>
          <p:cNvSpPr>
            <a:spLocks noGrp="1" noChangeArrowheads="1"/>
          </p:cNvSpPr>
          <p:nvPr>
            <p:ph type="body" idx="1"/>
          </p:nvPr>
        </p:nvSpPr>
        <p:spPr>
          <a:xfrm>
            <a:off x="684213" y="908050"/>
            <a:ext cx="8208962" cy="5761038"/>
          </a:xfrm>
        </p:spPr>
        <p:txBody>
          <a:bodyPr/>
          <a:lstStyle/>
          <a:p>
            <a:r>
              <a:rPr lang="ja-JP" altLang="en-US" sz="3200" dirty="0" smtClean="0">
                <a:latin typeface="ＭＳ Ｐゴシック" charset="-128"/>
                <a:ea typeface="ＭＳ Ｐゴシック" charset="-128"/>
              </a:rPr>
              <a:t>みなし指定</a:t>
            </a:r>
          </a:p>
          <a:p>
            <a:pPr lvl="1"/>
            <a:r>
              <a:rPr lang="ja-JP" altLang="en-US" sz="2800" dirty="0" smtClean="0">
                <a:latin typeface="ＭＳ Ｐゴシック" charset="-128"/>
                <a:ea typeface="ＭＳ Ｐゴシック" charset="-128"/>
              </a:rPr>
              <a:t>病院、診療所（健康保険法の規定による保険医療機関等の指定等を新たに受けたとき含む）は、みなし</a:t>
            </a:r>
            <a:r>
              <a:rPr lang="ja-JP" altLang="en-US" sz="2800" b="1" dirty="0" smtClean="0">
                <a:solidFill>
                  <a:srgbClr val="FFFF00"/>
                </a:solidFill>
                <a:latin typeface="ＭＳ Ｐゴシック" charset="-128"/>
                <a:ea typeface="ＭＳ Ｐゴシック" charset="-128"/>
              </a:rPr>
              <a:t>居宅介護サービス事業者</a:t>
            </a:r>
            <a:r>
              <a:rPr lang="ja-JP" altLang="en-US" sz="2800" dirty="0" smtClean="0">
                <a:latin typeface="ＭＳ Ｐゴシック" charset="-128"/>
                <a:ea typeface="ＭＳ Ｐゴシック" charset="-128"/>
              </a:rPr>
              <a:t>として、届出無しで以下の介護サービスを提供出来る。 </a:t>
            </a:r>
          </a:p>
          <a:p>
            <a:pPr lvl="2"/>
            <a:r>
              <a:rPr lang="ja-JP" altLang="en-US" sz="2400" dirty="0" smtClean="0">
                <a:latin typeface="ＭＳ Ｐゴシック" charset="-128"/>
                <a:ea typeface="ＭＳ Ｐゴシック" charset="-128"/>
              </a:rPr>
              <a:t>指定を不要とするとの別段の申出をした場合を除く。</a:t>
            </a:r>
          </a:p>
          <a:p>
            <a:pPr lvl="2"/>
            <a:r>
              <a:rPr lang="ja-JP" altLang="en-US" sz="2400" dirty="0" smtClean="0">
                <a:latin typeface="ＭＳ Ｐゴシック" charset="-128"/>
                <a:ea typeface="ＭＳ Ｐゴシック" charset="-128"/>
              </a:rPr>
              <a:t>一部の居宅サービスでは、加算を算定するために介護給付費算定に係る体制に関する届出書の提出が必要なものがある</a:t>
            </a:r>
          </a:p>
          <a:p>
            <a:pPr lvl="2"/>
            <a:r>
              <a:rPr lang="ja-JP" altLang="en-US" sz="2400" dirty="0" smtClean="0">
                <a:latin typeface="ＭＳ Ｐゴシック" charset="-128"/>
                <a:ea typeface="ＭＳ Ｐゴシック" charset="-128"/>
              </a:rPr>
              <a:t>介護事業所番号（１０桁）</a:t>
            </a:r>
          </a:p>
          <a:p>
            <a:pPr lvl="3"/>
            <a:r>
              <a:rPr lang="ja-JP" altLang="en-US" sz="2400" dirty="0" smtClean="0">
                <a:latin typeface="ＭＳ Ｐゴシック" charset="-128"/>
                <a:ea typeface="ＭＳ Ｐゴシック" charset="-128"/>
              </a:rPr>
              <a:t>都道府県番号（</a:t>
            </a:r>
            <a:r>
              <a:rPr lang="en-US" altLang="ja-JP" sz="2400" dirty="0" smtClean="0">
                <a:latin typeface="ＭＳ Ｐゴシック" charset="-128"/>
                <a:ea typeface="ＭＳ Ｐゴシック" charset="-128"/>
              </a:rPr>
              <a:t>2</a:t>
            </a:r>
            <a:r>
              <a:rPr lang="ja-JP" altLang="en-US" sz="2400" dirty="0" smtClean="0">
                <a:latin typeface="ＭＳ Ｐゴシック" charset="-128"/>
                <a:ea typeface="ＭＳ Ｐゴシック" charset="-128"/>
              </a:rPr>
              <a:t>桁）＋事業種類番号（１桁）＋医療機関番号</a:t>
            </a:r>
          </a:p>
          <a:p>
            <a:pPr lvl="3"/>
            <a:r>
              <a:rPr lang="ja-JP" altLang="en-US" sz="2400" dirty="0" smtClean="0">
                <a:latin typeface="ＭＳ Ｐゴシック" charset="-128"/>
                <a:ea typeface="ＭＳ Ｐゴシック" charset="-128"/>
              </a:rPr>
              <a:t>事業種類番号・・・医科：１、歯科：３、保険薬局：４</a:t>
            </a:r>
          </a:p>
        </p:txBody>
      </p:sp>
      <p:grpSp>
        <p:nvGrpSpPr>
          <p:cNvPr id="13316" name="Group 5"/>
          <p:cNvGrpSpPr>
            <a:grpSpLocks/>
          </p:cNvGrpSpPr>
          <p:nvPr/>
        </p:nvGrpSpPr>
        <p:grpSpPr bwMode="auto">
          <a:xfrm>
            <a:off x="609600" y="549275"/>
            <a:ext cx="8567738" cy="6308725"/>
            <a:chOff x="384" y="252"/>
            <a:chExt cx="5397" cy="4068"/>
          </a:xfrm>
        </p:grpSpPr>
        <p:sp>
          <p:nvSpPr>
            <p:cNvPr id="13318"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3319"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3317" name="Rectangle 11"/>
          <p:cNvSpPr>
            <a:spLocks noChangeArrowheads="1"/>
          </p:cNvSpPr>
          <p:nvPr/>
        </p:nvSpPr>
        <p:spPr bwMode="auto">
          <a:xfrm>
            <a:off x="0" y="1773238"/>
            <a:ext cx="608013" cy="357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000" tIns="46800" rIns="90000" bIns="46800">
            <a:spAutoFit/>
          </a:bodyPr>
          <a:lstStyle/>
          <a:p>
            <a:r>
              <a:rPr lang="ja-JP" altLang="en-US" i="0">
                <a:solidFill>
                  <a:srgbClr val="FFFF00"/>
                </a:solidFill>
              </a:rPr>
              <a:t>介護認定とみなし指定</a:t>
            </a:r>
          </a:p>
        </p:txBody>
      </p:sp>
    </p:spTree>
    <p:extLst>
      <p:ext uri="{BB962C8B-B14F-4D97-AF65-F5344CB8AC3E}">
        <p14:creationId xmlns:p14="http://schemas.microsoft.com/office/powerpoint/2010/main" val="306697253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55650" y="85725"/>
            <a:ext cx="7772400" cy="620713"/>
          </a:xfrm>
        </p:spPr>
        <p:txBody>
          <a:bodyPr/>
          <a:lstStyle/>
          <a:p>
            <a:r>
              <a:rPr lang="ja-JP" altLang="en-US" sz="3200" smtClean="0">
                <a:solidFill>
                  <a:srgbClr val="FFFF66"/>
                </a:solidFill>
                <a:latin typeface="ＭＳ Ｐゴシック" charset="-128"/>
              </a:rPr>
              <a:t>みなし指定で実施できる介護サービス</a:t>
            </a:r>
          </a:p>
        </p:txBody>
      </p:sp>
      <p:sp>
        <p:nvSpPr>
          <p:cNvPr id="14339" name="Rectangle 3"/>
          <p:cNvSpPr>
            <a:spLocks noGrp="1" noChangeArrowheads="1"/>
          </p:cNvSpPr>
          <p:nvPr>
            <p:ph type="body" idx="1"/>
          </p:nvPr>
        </p:nvSpPr>
        <p:spPr>
          <a:xfrm>
            <a:off x="684213" y="908050"/>
            <a:ext cx="7772400" cy="4114800"/>
          </a:xfrm>
        </p:spPr>
        <p:txBody>
          <a:bodyPr/>
          <a:lstStyle/>
          <a:p>
            <a:r>
              <a:rPr lang="ja-JP" altLang="en-US" sz="3200" smtClean="0"/>
              <a:t>保険医療機関（歯科を除く）</a:t>
            </a:r>
          </a:p>
          <a:p>
            <a:pPr lvl="1"/>
            <a:r>
              <a:rPr lang="ja-JP" altLang="en-US" sz="2800" smtClean="0"/>
              <a:t>通所リハビリテーション（介護予防含む）</a:t>
            </a:r>
          </a:p>
          <a:p>
            <a:pPr lvl="1"/>
            <a:r>
              <a:rPr lang="ja-JP" altLang="en-US" sz="2800" smtClean="0"/>
              <a:t>居宅療養管理指導（介護予防含む）</a:t>
            </a:r>
          </a:p>
          <a:p>
            <a:pPr lvl="1"/>
            <a:r>
              <a:rPr lang="ja-JP" altLang="en-US" sz="2800" smtClean="0"/>
              <a:t>訪問看護（介護予防含む）</a:t>
            </a:r>
          </a:p>
          <a:p>
            <a:pPr lvl="1"/>
            <a:r>
              <a:rPr lang="ja-JP" altLang="en-US" sz="2800" smtClean="0"/>
              <a:t>訪問リハビリテーション（介護予防含む）</a:t>
            </a:r>
          </a:p>
        </p:txBody>
      </p:sp>
      <p:grpSp>
        <p:nvGrpSpPr>
          <p:cNvPr id="14340" name="Group 5"/>
          <p:cNvGrpSpPr>
            <a:grpSpLocks/>
          </p:cNvGrpSpPr>
          <p:nvPr/>
        </p:nvGrpSpPr>
        <p:grpSpPr bwMode="auto">
          <a:xfrm>
            <a:off x="609600" y="549275"/>
            <a:ext cx="8567738" cy="6308725"/>
            <a:chOff x="384" y="252"/>
            <a:chExt cx="5397" cy="4068"/>
          </a:xfrm>
        </p:grpSpPr>
        <p:sp>
          <p:nvSpPr>
            <p:cNvPr id="14342"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4343"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4341" name="Rectangle 8"/>
          <p:cNvSpPr>
            <a:spLocks noChangeArrowheads="1"/>
          </p:cNvSpPr>
          <p:nvPr/>
        </p:nvSpPr>
        <p:spPr bwMode="auto">
          <a:xfrm>
            <a:off x="0" y="1773238"/>
            <a:ext cx="608013" cy="357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000" tIns="46800" rIns="90000" bIns="46800">
            <a:spAutoFit/>
          </a:bodyPr>
          <a:lstStyle/>
          <a:p>
            <a:r>
              <a:rPr lang="ja-JP" altLang="en-US" i="0">
                <a:solidFill>
                  <a:srgbClr val="FFFF00"/>
                </a:solidFill>
              </a:rPr>
              <a:t>介護認定とみなし指定</a:t>
            </a:r>
          </a:p>
        </p:txBody>
      </p:sp>
    </p:spTree>
    <p:extLst>
      <p:ext uri="{BB962C8B-B14F-4D97-AF65-F5344CB8AC3E}">
        <p14:creationId xmlns:p14="http://schemas.microsoft.com/office/powerpoint/2010/main" val="415955082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099A580A-C074-4C9E-AF0B-C81827C22142}" type="slidenum">
              <a:rPr kumimoji="0" lang="ja-JP" altLang="en-US" sz="2000" i="0" smtClean="0"/>
              <a:pPr eaLnBrk="1" hangingPunct="1"/>
              <a:t>84</a:t>
            </a:fld>
            <a:endParaRPr kumimoji="0" lang="en-US" altLang="ja-JP" sz="2000" i="0" smtClean="0"/>
          </a:p>
        </p:txBody>
      </p:sp>
      <p:sp>
        <p:nvSpPr>
          <p:cNvPr id="177155"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医　学　管　理　料</a:t>
            </a:r>
          </a:p>
        </p:txBody>
      </p:sp>
      <p:sp>
        <p:nvSpPr>
          <p:cNvPr id="177156"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基本的考え方</a:t>
            </a:r>
          </a:p>
          <a:p>
            <a:pPr lvl="1" eaLnBrk="1" hangingPunct="1"/>
            <a:r>
              <a:rPr lang="ja-JP" altLang="en-US" smtClean="0"/>
              <a:t>外来でのリハビリテーション</a:t>
            </a:r>
          </a:p>
          <a:p>
            <a:pPr lvl="2" eaLnBrk="1" hangingPunct="1"/>
            <a:r>
              <a:rPr lang="ja-JP" altLang="en-US" smtClean="0"/>
              <a:t>基本的には毎回医師の診察が必要</a:t>
            </a:r>
          </a:p>
          <a:p>
            <a:pPr lvl="1" eaLnBrk="1" hangingPunct="1"/>
            <a:endParaRPr lang="en-US" altLang="ja-JP" smtClean="0"/>
          </a:p>
          <a:p>
            <a:pPr lvl="1" eaLnBrk="1" hangingPunct="1"/>
            <a:r>
              <a:rPr lang="ja-JP" altLang="en-US" smtClean="0"/>
              <a:t>状態が安定しているなど医学的に毎回医師の診察を必要としない患者</a:t>
            </a:r>
          </a:p>
          <a:p>
            <a:pPr lvl="2" eaLnBrk="1" hangingPunct="1"/>
            <a:r>
              <a:rPr lang="ja-JP" altLang="en-US" smtClean="0"/>
              <a:t>リハビリテーションスタッフが毎回十分な観察を行う</a:t>
            </a:r>
          </a:p>
          <a:p>
            <a:pPr lvl="2" eaLnBrk="1" hangingPunct="1"/>
            <a:r>
              <a:rPr lang="ja-JP" altLang="en-US" smtClean="0"/>
              <a:t>急変時には直ちに医師の診察が可能な体制</a:t>
            </a:r>
          </a:p>
          <a:p>
            <a:pPr lvl="2" eaLnBrk="1" hangingPunct="1"/>
            <a:r>
              <a:rPr lang="ja-JP" altLang="en-US" smtClean="0"/>
              <a:t>カンファレンス等でリハビリテーションの効果や進捗状況を確認し診療録に記載</a:t>
            </a:r>
            <a:endParaRPr lang="en-US" altLang="ja-JP" smtClean="0"/>
          </a:p>
          <a:p>
            <a:pPr lvl="2" eaLnBrk="1" hangingPunct="1"/>
            <a:endParaRPr lang="en-US" altLang="ja-JP" smtClean="0"/>
          </a:p>
          <a:p>
            <a:pPr lvl="2" eaLnBrk="1" hangingPunct="1"/>
            <a:endParaRPr lang="ja-JP" altLang="en-US" smtClean="0"/>
          </a:p>
          <a:p>
            <a:pPr lvl="1" eaLnBrk="1" hangingPunct="1"/>
            <a:r>
              <a:rPr lang="ja-JP" altLang="en-US" smtClean="0"/>
              <a:t>医師の包括的な指示の下に行うリハビリテーションを評価</a:t>
            </a:r>
          </a:p>
        </p:txBody>
      </p:sp>
      <p:sp>
        <p:nvSpPr>
          <p:cNvPr id="177157" name="Text Box 4"/>
          <p:cNvSpPr txBox="1">
            <a:spLocks noChangeArrowheads="1"/>
          </p:cNvSpPr>
          <p:nvPr/>
        </p:nvSpPr>
        <p:spPr bwMode="auto">
          <a:xfrm>
            <a:off x="685800" y="0"/>
            <a:ext cx="78486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外来リハビリテーション診療料（要届出）</a:t>
            </a:r>
          </a:p>
        </p:txBody>
      </p:sp>
      <p:grpSp>
        <p:nvGrpSpPr>
          <p:cNvPr id="177158" name="Group 5"/>
          <p:cNvGrpSpPr>
            <a:grpSpLocks/>
          </p:cNvGrpSpPr>
          <p:nvPr/>
        </p:nvGrpSpPr>
        <p:grpSpPr bwMode="auto">
          <a:xfrm>
            <a:off x="609600" y="400050"/>
            <a:ext cx="8567738" cy="6457950"/>
            <a:chOff x="384" y="252"/>
            <a:chExt cx="5397" cy="4068"/>
          </a:xfrm>
        </p:grpSpPr>
        <p:sp>
          <p:nvSpPr>
            <p:cNvPr id="177161"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77162"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77159"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新</a:t>
            </a:r>
          </a:p>
        </p:txBody>
      </p:sp>
      <p:sp>
        <p:nvSpPr>
          <p:cNvPr id="177160" name="下矢印 1"/>
          <p:cNvSpPr>
            <a:spLocks noChangeArrowheads="1"/>
          </p:cNvSpPr>
          <p:nvPr/>
        </p:nvSpPr>
        <p:spPr bwMode="auto">
          <a:xfrm>
            <a:off x="3059113" y="4797425"/>
            <a:ext cx="865187" cy="503238"/>
          </a:xfrm>
          <a:prstGeom prst="downArrow">
            <a:avLst>
              <a:gd name="adj1" fmla="val 50000"/>
              <a:gd name="adj2" fmla="val 50000"/>
            </a:avLst>
          </a:prstGeom>
          <a:noFill/>
          <a:ln w="2857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8B877E0F-3DE4-45CF-9C18-2C452B1DA12E}" type="slidenum">
              <a:rPr lang="ja-JP" altLang="en-US" smtClean="0"/>
              <a:pPr>
                <a:defRPr/>
              </a:pPr>
              <a:t>85</a:t>
            </a:fld>
            <a:endParaRPr lang="en-US" altLang="ja-JP"/>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71821"/>
            <a:ext cx="9144000" cy="6341555"/>
          </a:xfrm>
          <a:prstGeom prst="rect">
            <a:avLst/>
          </a:prstGeom>
        </p:spPr>
      </p:pic>
      <p:sp>
        <p:nvSpPr>
          <p:cNvPr id="4" name="テキスト ボックス 3"/>
          <p:cNvSpPr txBox="1"/>
          <p:nvPr/>
        </p:nvSpPr>
        <p:spPr>
          <a:xfrm>
            <a:off x="3959424" y="2143"/>
            <a:ext cx="5184576" cy="369332"/>
          </a:xfrm>
          <a:prstGeom prst="rect">
            <a:avLst/>
          </a:prstGeom>
          <a:noFill/>
        </p:spPr>
        <p:txBody>
          <a:bodyPr wrap="square" rtlCol="0">
            <a:spAutoFit/>
          </a:bodyPr>
          <a:lstStyle/>
          <a:p>
            <a:r>
              <a:rPr lang="ja-JP" altLang="en-US" sz="1800" dirty="0" smtClean="0"/>
              <a:t>平成</a:t>
            </a:r>
            <a:r>
              <a:rPr lang="en-US" altLang="ja-JP" sz="1800" dirty="0" smtClean="0"/>
              <a:t>23</a:t>
            </a:r>
            <a:r>
              <a:rPr lang="ja-JP" altLang="en-US" sz="1800" dirty="0" smtClean="0"/>
              <a:t>年</a:t>
            </a:r>
            <a:r>
              <a:rPr lang="en-US" altLang="ja-JP" sz="1800" dirty="0" smtClean="0"/>
              <a:t>12</a:t>
            </a:r>
            <a:r>
              <a:rPr lang="ja-JP" altLang="en-US" sz="1800" dirty="0" smtClean="0"/>
              <a:t>月</a:t>
            </a:r>
            <a:r>
              <a:rPr lang="en-US" altLang="ja-JP" sz="1800" dirty="0" smtClean="0"/>
              <a:t>7</a:t>
            </a:r>
            <a:r>
              <a:rPr lang="ja-JP" altLang="en-US" sz="1800" dirty="0" smtClean="0"/>
              <a:t>日中央社会保険医療協議会資料</a:t>
            </a:r>
            <a:endParaRPr kumimoji="1" lang="ja-JP" altLang="en-US" sz="1800" dirty="0"/>
          </a:p>
        </p:txBody>
      </p:sp>
    </p:spTree>
    <p:extLst>
      <p:ext uri="{BB962C8B-B14F-4D97-AF65-F5344CB8AC3E}">
        <p14:creationId xmlns:p14="http://schemas.microsoft.com/office/powerpoint/2010/main" val="4282624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A90E61A1-0E40-4D9C-BCA0-2D77532B7470}" type="slidenum">
              <a:rPr kumimoji="0" lang="ja-JP" altLang="en-US" sz="2000" i="0" smtClean="0"/>
              <a:pPr eaLnBrk="1" hangingPunct="1"/>
              <a:t>86</a:t>
            </a:fld>
            <a:endParaRPr kumimoji="0" lang="en-US" altLang="ja-JP" sz="2000" i="0" smtClean="0"/>
          </a:p>
        </p:txBody>
      </p:sp>
      <p:sp>
        <p:nvSpPr>
          <p:cNvPr id="178179"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医　学　管　理　料</a:t>
            </a:r>
          </a:p>
        </p:txBody>
      </p:sp>
      <p:sp>
        <p:nvSpPr>
          <p:cNvPr id="178180"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外来リハビリテーション診療料１　　　　６９点</a:t>
            </a:r>
            <a:endParaRPr lang="en-US" altLang="ja-JP" smtClean="0"/>
          </a:p>
          <a:p>
            <a:pPr eaLnBrk="1" hangingPunct="1"/>
            <a:r>
              <a:rPr lang="ja-JP" altLang="en-US" smtClean="0"/>
              <a:t>外来リハビリテーション診療料２　　　１０４点</a:t>
            </a:r>
          </a:p>
          <a:p>
            <a:pPr lvl="1" eaLnBrk="1" hangingPunct="1"/>
            <a:r>
              <a:rPr lang="ja-JP" altLang="en-US" smtClean="0"/>
              <a:t>算定要件</a:t>
            </a:r>
          </a:p>
          <a:p>
            <a:pPr lvl="2" eaLnBrk="1" hangingPunct="1"/>
            <a:r>
              <a:rPr lang="ja-JP" altLang="en-US" smtClean="0"/>
              <a:t>状態の安定している患者が対象</a:t>
            </a:r>
            <a:endParaRPr lang="en-US" altLang="ja-JP" smtClean="0"/>
          </a:p>
          <a:p>
            <a:pPr lvl="2" eaLnBrk="1" hangingPunct="1"/>
            <a:r>
              <a:rPr lang="ja-JP" altLang="en-US" smtClean="0"/>
              <a:t>毎回のリハビリテーションにあたり、リハビリテーションスタッフが十分な観察を行い、必要時に医師の診察が可能な体制</a:t>
            </a:r>
          </a:p>
          <a:p>
            <a:pPr lvl="2" eaLnBrk="1" hangingPunct="1"/>
            <a:r>
              <a:rPr lang="ja-JP" altLang="en-US" smtClean="0"/>
              <a:t>毎回のリハビリテーション後にカンファレンス等で医師がリハビリテーションの効果や進捗状況を確認</a:t>
            </a:r>
            <a:endParaRPr lang="en-US" altLang="ja-JP" smtClean="0"/>
          </a:p>
          <a:p>
            <a:pPr lvl="1" eaLnBrk="1" hangingPunct="1"/>
            <a:r>
              <a:rPr lang="ja-JP" altLang="en-US" smtClean="0"/>
              <a:t>施設基準</a:t>
            </a:r>
          </a:p>
          <a:p>
            <a:pPr lvl="2" eaLnBrk="1" hangingPunct="1"/>
            <a:r>
              <a:rPr lang="ja-JP" altLang="en-US" smtClean="0"/>
              <a:t>心大血管疾患、脳血管疾患等、運動器、呼吸器いずれかのリハビリテーション料の届出を行っている</a:t>
            </a:r>
          </a:p>
          <a:p>
            <a:pPr lvl="2" eaLnBrk="1" hangingPunct="1"/>
            <a:r>
              <a:rPr lang="ja-JP" altLang="en-US" smtClean="0"/>
              <a:t>患者の急変時等に連絡を受けるとともに、リハビリテーションを担当する医師が直ちに診察を行える体制</a:t>
            </a:r>
          </a:p>
          <a:p>
            <a:pPr lvl="2" eaLnBrk="1" hangingPunct="1"/>
            <a:r>
              <a:rPr lang="ja-JP" altLang="en-US" smtClean="0"/>
              <a:t>届出の留意事項</a:t>
            </a:r>
          </a:p>
          <a:p>
            <a:pPr lvl="2" eaLnBrk="1" hangingPunct="1"/>
            <a:r>
              <a:rPr lang="ja-JP" altLang="en-US" smtClean="0"/>
              <a:t>別添２の様式７の５を使用</a:t>
            </a:r>
            <a:endParaRPr lang="en-US" altLang="ja-JP" smtClean="0"/>
          </a:p>
        </p:txBody>
      </p:sp>
      <p:sp>
        <p:nvSpPr>
          <p:cNvPr id="178181" name="Text Box 4"/>
          <p:cNvSpPr txBox="1">
            <a:spLocks noChangeArrowheads="1"/>
          </p:cNvSpPr>
          <p:nvPr/>
        </p:nvSpPr>
        <p:spPr bwMode="auto">
          <a:xfrm>
            <a:off x="685800" y="0"/>
            <a:ext cx="78486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外来リハビリテーション診療料（要届出）</a:t>
            </a:r>
          </a:p>
        </p:txBody>
      </p:sp>
      <p:grpSp>
        <p:nvGrpSpPr>
          <p:cNvPr id="178182" name="Group 5"/>
          <p:cNvGrpSpPr>
            <a:grpSpLocks/>
          </p:cNvGrpSpPr>
          <p:nvPr/>
        </p:nvGrpSpPr>
        <p:grpSpPr bwMode="auto">
          <a:xfrm>
            <a:off x="609600" y="400050"/>
            <a:ext cx="8567738" cy="6457950"/>
            <a:chOff x="384" y="252"/>
            <a:chExt cx="5397" cy="4068"/>
          </a:xfrm>
        </p:grpSpPr>
        <p:sp>
          <p:nvSpPr>
            <p:cNvPr id="178184"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78185"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78183"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新</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8A8ABC0A-A7FD-4EC6-B8E7-ECDB66911D71}" type="slidenum">
              <a:rPr kumimoji="0" lang="ja-JP" altLang="en-US" sz="2000" i="0" smtClean="0"/>
              <a:pPr eaLnBrk="1" hangingPunct="1"/>
              <a:t>87</a:t>
            </a:fld>
            <a:endParaRPr kumimoji="0" lang="en-US" altLang="ja-JP" sz="2000" i="0" smtClean="0"/>
          </a:p>
        </p:txBody>
      </p:sp>
      <p:sp>
        <p:nvSpPr>
          <p:cNvPr id="179203"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医　学　管　理　料</a:t>
            </a:r>
          </a:p>
        </p:txBody>
      </p:sp>
      <p:sp>
        <p:nvSpPr>
          <p:cNvPr id="179204"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外来リハビリテーション診療料１　　　　６９点</a:t>
            </a:r>
            <a:endParaRPr lang="en-US" altLang="ja-JP" smtClean="0"/>
          </a:p>
          <a:p>
            <a:pPr eaLnBrk="1" hangingPunct="1"/>
            <a:r>
              <a:rPr lang="ja-JP" altLang="en-US" smtClean="0"/>
              <a:t>算定要件</a:t>
            </a:r>
          </a:p>
          <a:p>
            <a:pPr lvl="1" eaLnBrk="1" hangingPunct="1"/>
            <a:r>
              <a:rPr lang="ja-JP" altLang="en-US" smtClean="0"/>
              <a:t>リハビリテーション実施計画において、１週間に２日以上疾患別リハビリテーションを実施することとしている外来の患者</a:t>
            </a:r>
          </a:p>
          <a:p>
            <a:pPr lvl="1" eaLnBrk="1" hangingPunct="1"/>
            <a:r>
              <a:rPr lang="ja-JP" altLang="en-US" smtClean="0"/>
              <a:t>包括的にリハビリテーションの指示が行われた場合に算定（疾患別リハビリテーション料は別途算定可）</a:t>
            </a:r>
          </a:p>
          <a:p>
            <a:pPr lvl="1" eaLnBrk="1" hangingPunct="1"/>
            <a:r>
              <a:rPr lang="ja-JP" altLang="en-US" smtClean="0"/>
              <a:t>算定日から７日間は医師による診察を行わない日であってもリハビリテーションを実施可</a:t>
            </a:r>
          </a:p>
          <a:p>
            <a:pPr lvl="1" eaLnBrk="1" hangingPunct="1"/>
            <a:r>
              <a:rPr lang="ja-JP" altLang="en-US" smtClean="0"/>
              <a:t>算定日から７日間はリハビリテーションを実施した日について初・再診料、外来診療料を算定不可</a:t>
            </a:r>
          </a:p>
          <a:p>
            <a:pPr lvl="1" eaLnBrk="1" hangingPunct="1"/>
            <a:r>
              <a:rPr lang="ja-JP" altLang="en-US" smtClean="0"/>
              <a:t>７日間に１回に限り算定</a:t>
            </a:r>
            <a:endParaRPr lang="en-US" altLang="ja-JP" smtClean="0"/>
          </a:p>
          <a:p>
            <a:pPr lvl="1" eaLnBrk="1" hangingPunct="1"/>
            <a:endParaRPr lang="en-US" altLang="ja-JP" smtClean="0"/>
          </a:p>
          <a:p>
            <a:pPr lvl="2" eaLnBrk="1" hangingPunct="1"/>
            <a:endParaRPr lang="en-US" altLang="ja-JP" smtClean="0"/>
          </a:p>
          <a:p>
            <a:pPr lvl="2" eaLnBrk="1" hangingPunct="1"/>
            <a:endParaRPr lang="ja-JP" altLang="en-US" smtClean="0"/>
          </a:p>
        </p:txBody>
      </p:sp>
      <p:sp>
        <p:nvSpPr>
          <p:cNvPr id="179205"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外来リハビリテーション診療料</a:t>
            </a:r>
          </a:p>
        </p:txBody>
      </p:sp>
      <p:grpSp>
        <p:nvGrpSpPr>
          <p:cNvPr id="179206" name="Group 5"/>
          <p:cNvGrpSpPr>
            <a:grpSpLocks/>
          </p:cNvGrpSpPr>
          <p:nvPr/>
        </p:nvGrpSpPr>
        <p:grpSpPr bwMode="auto">
          <a:xfrm>
            <a:off x="609600" y="400050"/>
            <a:ext cx="8567738" cy="6457950"/>
            <a:chOff x="384" y="252"/>
            <a:chExt cx="5397" cy="4068"/>
          </a:xfrm>
        </p:grpSpPr>
        <p:sp>
          <p:nvSpPr>
            <p:cNvPr id="179208"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79209"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79207"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新</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F76E86FD-AC25-4F3A-8C4E-BAE80A06EFAF}" type="slidenum">
              <a:rPr kumimoji="0" lang="ja-JP" altLang="en-US" sz="2000" i="0" smtClean="0"/>
              <a:pPr eaLnBrk="1" hangingPunct="1"/>
              <a:t>88</a:t>
            </a:fld>
            <a:endParaRPr kumimoji="0" lang="en-US" altLang="ja-JP" sz="2000" i="0" smtClean="0"/>
          </a:p>
        </p:txBody>
      </p:sp>
      <p:sp>
        <p:nvSpPr>
          <p:cNvPr id="180227"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医　学　管　理　料</a:t>
            </a:r>
          </a:p>
        </p:txBody>
      </p:sp>
      <p:sp>
        <p:nvSpPr>
          <p:cNvPr id="180228"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smtClean="0"/>
              <a:t>外来リハビリテーション診療料２　　　１０４点</a:t>
            </a:r>
            <a:endParaRPr lang="en-US" altLang="ja-JP" smtClean="0"/>
          </a:p>
          <a:p>
            <a:pPr eaLnBrk="1" hangingPunct="1"/>
            <a:r>
              <a:rPr lang="ja-JP" altLang="en-US" smtClean="0"/>
              <a:t>算定要件</a:t>
            </a:r>
          </a:p>
          <a:p>
            <a:pPr lvl="1" eaLnBrk="1" hangingPunct="1"/>
            <a:r>
              <a:rPr lang="ja-JP" altLang="en-US" smtClean="0"/>
              <a:t>リハビリテーション実施計画において、２週間に２日以上疾患別リハビリテーションを実施することとしている外来の患者</a:t>
            </a:r>
          </a:p>
          <a:p>
            <a:pPr lvl="1" eaLnBrk="1" hangingPunct="1"/>
            <a:r>
              <a:rPr lang="ja-JP" altLang="en-US" smtClean="0"/>
              <a:t>包括的にリハビリテーションの指示が行われた場合に算定（疾患別リハビリテーション料は別途算定可）</a:t>
            </a:r>
          </a:p>
          <a:p>
            <a:pPr lvl="1" eaLnBrk="1" hangingPunct="1"/>
            <a:r>
              <a:rPr lang="ja-JP" altLang="en-US" smtClean="0"/>
              <a:t>算定日から１４日間は医師による診察を行わない場合であってもリハビリテーションを実施可</a:t>
            </a:r>
          </a:p>
          <a:p>
            <a:pPr lvl="1" eaLnBrk="1" hangingPunct="1"/>
            <a:r>
              <a:rPr lang="ja-JP" altLang="en-US" smtClean="0"/>
              <a:t>算定日から１４日間はリハビリテーションを実施した日について初・再診料、外来診療料を算定不可</a:t>
            </a:r>
          </a:p>
          <a:p>
            <a:pPr lvl="1" eaLnBrk="1" hangingPunct="1"/>
            <a:r>
              <a:rPr lang="ja-JP" altLang="en-US" smtClean="0"/>
              <a:t>１４日間に１回に限り算定</a:t>
            </a:r>
            <a:endParaRPr lang="en-US" altLang="ja-JP" smtClean="0"/>
          </a:p>
          <a:p>
            <a:pPr lvl="1" eaLnBrk="1" hangingPunct="1"/>
            <a:endParaRPr lang="en-US" altLang="ja-JP" smtClean="0"/>
          </a:p>
          <a:p>
            <a:pPr lvl="2" eaLnBrk="1" hangingPunct="1"/>
            <a:endParaRPr lang="en-US" altLang="ja-JP" smtClean="0"/>
          </a:p>
          <a:p>
            <a:pPr lvl="2" eaLnBrk="1" hangingPunct="1"/>
            <a:endParaRPr lang="ja-JP" altLang="en-US" smtClean="0"/>
          </a:p>
        </p:txBody>
      </p:sp>
      <p:sp>
        <p:nvSpPr>
          <p:cNvPr id="180229"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外来リハビリテーション診療料</a:t>
            </a:r>
          </a:p>
        </p:txBody>
      </p:sp>
      <p:grpSp>
        <p:nvGrpSpPr>
          <p:cNvPr id="180230" name="Group 5"/>
          <p:cNvGrpSpPr>
            <a:grpSpLocks/>
          </p:cNvGrpSpPr>
          <p:nvPr/>
        </p:nvGrpSpPr>
        <p:grpSpPr bwMode="auto">
          <a:xfrm>
            <a:off x="609600" y="400050"/>
            <a:ext cx="8567738" cy="6457950"/>
            <a:chOff x="384" y="252"/>
            <a:chExt cx="5397" cy="4068"/>
          </a:xfrm>
        </p:grpSpPr>
        <p:sp>
          <p:nvSpPr>
            <p:cNvPr id="180232"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80233"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80231"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新</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25445971-3B14-4AC2-BED6-5EE2F57584EE}" type="slidenum">
              <a:rPr kumimoji="0" lang="ja-JP" altLang="en-US" sz="2000" i="0" smtClean="0"/>
              <a:pPr eaLnBrk="1" hangingPunct="1"/>
              <a:t>89</a:t>
            </a:fld>
            <a:endParaRPr kumimoji="0" lang="en-US" altLang="ja-JP" sz="2000" i="0" smtClean="0"/>
          </a:p>
        </p:txBody>
      </p:sp>
      <p:sp>
        <p:nvSpPr>
          <p:cNvPr id="181251"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医　学　管　理　料</a:t>
            </a:r>
          </a:p>
        </p:txBody>
      </p:sp>
      <p:sp>
        <p:nvSpPr>
          <p:cNvPr id="181252"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dirty="0" smtClean="0"/>
              <a:t>算定上の留意点</a:t>
            </a:r>
            <a:endParaRPr lang="en-US" altLang="ja-JP" dirty="0" smtClean="0"/>
          </a:p>
          <a:p>
            <a:pPr lvl="1" eaLnBrk="1" hangingPunct="1"/>
            <a:r>
              <a:rPr lang="ja-JP" altLang="en-US" dirty="0" smtClean="0"/>
              <a:t>外来リハビリテーション診療料を算定する患者と算定しない患者の混在可</a:t>
            </a:r>
            <a:endParaRPr lang="en-US" altLang="ja-JP" dirty="0" smtClean="0"/>
          </a:p>
          <a:p>
            <a:pPr lvl="1" eaLnBrk="1" hangingPunct="1"/>
            <a:r>
              <a:rPr lang="ja-JP" altLang="en-US" dirty="0" smtClean="0"/>
              <a:t>同一月内で外来リハビリテーション診療料を算定する週と再診料等を算定する週の混在可</a:t>
            </a:r>
            <a:endParaRPr lang="en-US" altLang="ja-JP" dirty="0" smtClean="0"/>
          </a:p>
          <a:p>
            <a:pPr lvl="1" eaLnBrk="1" hangingPunct="1"/>
            <a:r>
              <a:rPr lang="ja-JP" altLang="en-US" dirty="0" smtClean="0"/>
              <a:t>投薬・注射・処置料等は別途算定可。ただし、その際の再診料等は算定不可</a:t>
            </a:r>
            <a:endParaRPr lang="en-US" altLang="ja-JP" dirty="0" smtClean="0"/>
          </a:p>
          <a:p>
            <a:pPr lvl="1" eaLnBrk="1" hangingPunct="1"/>
            <a:r>
              <a:rPr lang="ja-JP" altLang="en-US" dirty="0" smtClean="0"/>
              <a:t>上記の場合、外来診療料（２００床以上）に包括される診療行為は算定不可</a:t>
            </a:r>
            <a:endParaRPr lang="en-US" altLang="ja-JP" dirty="0" smtClean="0"/>
          </a:p>
          <a:p>
            <a:pPr lvl="1" eaLnBrk="1" hangingPunct="1"/>
            <a:r>
              <a:rPr lang="ja-JP" altLang="en-US" dirty="0" smtClean="0"/>
              <a:t>遡って算定を変更（外来リハビリテーション診療料を再診料に変更）は不可</a:t>
            </a:r>
            <a:endParaRPr lang="en-US" altLang="ja-JP" dirty="0" smtClean="0"/>
          </a:p>
          <a:p>
            <a:pPr lvl="1" eaLnBrk="1" hangingPunct="1"/>
            <a:r>
              <a:rPr lang="ja-JP" altLang="en-US" dirty="0" smtClean="0"/>
              <a:t>要介護被保険者等である患者にも算定可能</a:t>
            </a:r>
          </a:p>
          <a:p>
            <a:pPr lvl="1" eaLnBrk="1" hangingPunct="1"/>
            <a:endParaRPr lang="en-US" altLang="ja-JP" dirty="0" smtClean="0"/>
          </a:p>
          <a:p>
            <a:pPr lvl="1" eaLnBrk="1" hangingPunct="1"/>
            <a:endParaRPr lang="en-US" altLang="ja-JP" dirty="0" smtClean="0"/>
          </a:p>
          <a:p>
            <a:pPr lvl="2" eaLnBrk="1" hangingPunct="1"/>
            <a:endParaRPr lang="en-US" altLang="ja-JP" dirty="0" smtClean="0"/>
          </a:p>
          <a:p>
            <a:pPr lvl="2" eaLnBrk="1" hangingPunct="1"/>
            <a:endParaRPr lang="ja-JP" altLang="en-US" dirty="0" smtClean="0"/>
          </a:p>
        </p:txBody>
      </p:sp>
      <p:sp>
        <p:nvSpPr>
          <p:cNvPr id="181253"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外来リハビリテーション診療料</a:t>
            </a:r>
          </a:p>
        </p:txBody>
      </p:sp>
      <p:grpSp>
        <p:nvGrpSpPr>
          <p:cNvPr id="181254" name="Group 5"/>
          <p:cNvGrpSpPr>
            <a:grpSpLocks/>
          </p:cNvGrpSpPr>
          <p:nvPr/>
        </p:nvGrpSpPr>
        <p:grpSpPr bwMode="auto">
          <a:xfrm>
            <a:off x="609600" y="400050"/>
            <a:ext cx="8567738" cy="6457950"/>
            <a:chOff x="384" y="252"/>
            <a:chExt cx="5397" cy="4068"/>
          </a:xfrm>
        </p:grpSpPr>
        <p:sp>
          <p:nvSpPr>
            <p:cNvPr id="181256"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81257"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81255"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新</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3"/>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D685071D-53CE-4982-A814-A1E58A401769}" type="slidenum">
              <a:rPr kumimoji="0" lang="ja-JP" altLang="en-US" sz="2000" i="0" smtClean="0"/>
              <a:pPr eaLnBrk="1" hangingPunct="1"/>
              <a:t>9</a:t>
            </a:fld>
            <a:endParaRPr kumimoji="0" lang="en-US" altLang="ja-JP" sz="2000" i="0" smtClean="0"/>
          </a:p>
        </p:txBody>
      </p:sp>
      <p:sp>
        <p:nvSpPr>
          <p:cNvPr id="12291" name="Rectangle 2"/>
          <p:cNvSpPr>
            <a:spLocks noChangeArrowheads="1"/>
          </p:cNvSpPr>
          <p:nvPr/>
        </p:nvSpPr>
        <p:spPr bwMode="auto">
          <a:xfrm>
            <a:off x="2429167" y="3136900"/>
            <a:ext cx="4339651" cy="646331"/>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3600" i="0" dirty="0" smtClean="0">
                <a:solidFill>
                  <a:srgbClr val="FFFF00"/>
                </a:solidFill>
              </a:rPr>
              <a:t>医療法改定の方向性</a:t>
            </a:r>
            <a:endParaRPr lang="ja-JP" altLang="en-US" sz="3600" i="0" dirty="0">
              <a:solidFill>
                <a:srgbClr val="FFFF00"/>
              </a:solidFill>
            </a:endParaRPr>
          </a:p>
        </p:txBody>
      </p:sp>
    </p:spTree>
    <p:extLst>
      <p:ext uri="{BB962C8B-B14F-4D97-AF65-F5344CB8AC3E}">
        <p14:creationId xmlns:p14="http://schemas.microsoft.com/office/powerpoint/2010/main" val="362322328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25445971-3B14-4AC2-BED6-5EE2F57584EE}" type="slidenum">
              <a:rPr kumimoji="0" lang="ja-JP" altLang="en-US" sz="2000" i="0" smtClean="0"/>
              <a:pPr eaLnBrk="1" hangingPunct="1"/>
              <a:t>90</a:t>
            </a:fld>
            <a:endParaRPr kumimoji="0" lang="en-US" altLang="ja-JP" sz="2000" i="0" smtClean="0"/>
          </a:p>
        </p:txBody>
      </p:sp>
      <p:sp>
        <p:nvSpPr>
          <p:cNvPr id="181251"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医　学　管　理　料</a:t>
            </a:r>
          </a:p>
        </p:txBody>
      </p:sp>
      <p:sp>
        <p:nvSpPr>
          <p:cNvPr id="181252" name="Rectangle 3"/>
          <p:cNvSpPr>
            <a:spLocks noGrp="1" noChangeArrowheads="1"/>
          </p:cNvSpPr>
          <p:nvPr>
            <p:ph type="body" orient="vert" idx="1"/>
          </p:nvPr>
        </p:nvSpPr>
        <p:spPr>
          <a:xfrm>
            <a:off x="609600" y="762000"/>
            <a:ext cx="8534400" cy="6096000"/>
          </a:xfrm>
        </p:spPr>
        <p:txBody>
          <a:bodyPr vert="horz"/>
          <a:lstStyle/>
          <a:p>
            <a:pPr eaLnBrk="1" hangingPunct="1"/>
            <a:r>
              <a:rPr lang="ja-JP" altLang="en-US" dirty="0" smtClean="0"/>
              <a:t>算定上の留意点</a:t>
            </a:r>
            <a:endParaRPr lang="en-US" altLang="ja-JP" dirty="0" smtClean="0"/>
          </a:p>
          <a:p>
            <a:pPr lvl="1" eaLnBrk="1" hangingPunct="1"/>
            <a:r>
              <a:rPr lang="ja-JP" altLang="en-US" dirty="0" smtClean="0"/>
              <a:t>算定対象となる期間中に、疾患別リハビリテーションを算定した日に別の科を受診した場合には、同一日複数科初診（再診）料の算定可</a:t>
            </a:r>
            <a:endParaRPr lang="en-US" altLang="ja-JP" dirty="0" smtClean="0"/>
          </a:p>
          <a:p>
            <a:pPr lvl="1" eaLnBrk="1" hangingPunct="1"/>
            <a:r>
              <a:rPr lang="ja-JP" altLang="en-US" dirty="0"/>
              <a:t>算定対象となる期間中に、疾患別リハビリテーション</a:t>
            </a:r>
            <a:r>
              <a:rPr lang="ja-JP" altLang="en-US" dirty="0" smtClean="0"/>
              <a:t>を</a:t>
            </a:r>
            <a:r>
              <a:rPr lang="ja-JP" altLang="en-US" dirty="0"/>
              <a:t>行わない</a:t>
            </a:r>
            <a:r>
              <a:rPr lang="ja-JP" altLang="en-US" dirty="0" smtClean="0"/>
              <a:t>日</a:t>
            </a:r>
            <a:r>
              <a:rPr lang="ja-JP" altLang="en-US" dirty="0"/>
              <a:t>に別の科を受診した場合には</a:t>
            </a:r>
            <a:r>
              <a:rPr lang="ja-JP" altLang="en-US" dirty="0" smtClean="0"/>
              <a:t>、初診</a:t>
            </a:r>
            <a:r>
              <a:rPr lang="ja-JP" altLang="en-US" dirty="0"/>
              <a:t>（再診）料の算定可</a:t>
            </a:r>
            <a:endParaRPr lang="en-US" altLang="ja-JP" dirty="0"/>
          </a:p>
          <a:p>
            <a:pPr lvl="1" eaLnBrk="1" hangingPunct="1"/>
            <a:r>
              <a:rPr lang="ja-JP" altLang="en-US" dirty="0" smtClean="0"/>
              <a:t>結果的に１日しか疾患別リハビリテーションが実施できなかった場合には、レセプトの摘要欄に以下の項目を記載する</a:t>
            </a:r>
            <a:endParaRPr lang="en-US" altLang="ja-JP" dirty="0" smtClean="0"/>
          </a:p>
          <a:p>
            <a:pPr lvl="2" eaLnBrk="1" hangingPunct="1"/>
            <a:r>
              <a:rPr lang="ja-JP" altLang="en-US" dirty="0" smtClean="0"/>
              <a:t>リハビリテーション実施予定日</a:t>
            </a:r>
            <a:endParaRPr lang="en-US" altLang="ja-JP" dirty="0" smtClean="0"/>
          </a:p>
          <a:p>
            <a:pPr lvl="2" eaLnBrk="1" hangingPunct="1"/>
            <a:r>
              <a:rPr lang="ja-JP" altLang="en-US" dirty="0" smtClean="0"/>
              <a:t>リハビリテーションが実施できなかった理由</a:t>
            </a:r>
            <a:endParaRPr lang="en-US" altLang="ja-JP" dirty="0" smtClean="0"/>
          </a:p>
          <a:p>
            <a:pPr lvl="2" eaLnBrk="1" hangingPunct="1"/>
            <a:r>
              <a:rPr lang="ja-JP" altLang="en-US" dirty="0"/>
              <a:t>その際</a:t>
            </a:r>
            <a:r>
              <a:rPr lang="ja-JP" altLang="en-US" dirty="0" smtClean="0"/>
              <a:t>に受けた患者からの連絡内容等</a:t>
            </a:r>
            <a:endParaRPr lang="en-US" altLang="ja-JP" dirty="0" smtClean="0"/>
          </a:p>
          <a:p>
            <a:pPr lvl="1" eaLnBrk="1" hangingPunct="1"/>
            <a:endParaRPr lang="ja-JP" altLang="en-US" dirty="0" smtClean="0"/>
          </a:p>
          <a:p>
            <a:pPr lvl="1" eaLnBrk="1" hangingPunct="1"/>
            <a:endParaRPr lang="en-US" altLang="ja-JP" dirty="0" smtClean="0"/>
          </a:p>
          <a:p>
            <a:pPr lvl="1" eaLnBrk="1" hangingPunct="1"/>
            <a:endParaRPr lang="en-US" altLang="ja-JP" dirty="0" smtClean="0"/>
          </a:p>
          <a:p>
            <a:pPr lvl="2" eaLnBrk="1" hangingPunct="1"/>
            <a:endParaRPr lang="en-US" altLang="ja-JP" dirty="0" smtClean="0"/>
          </a:p>
          <a:p>
            <a:pPr lvl="2" eaLnBrk="1" hangingPunct="1"/>
            <a:endParaRPr lang="ja-JP" altLang="en-US" dirty="0" smtClean="0"/>
          </a:p>
        </p:txBody>
      </p:sp>
      <p:sp>
        <p:nvSpPr>
          <p:cNvPr id="181253"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外来リハビリテーション診療料</a:t>
            </a:r>
          </a:p>
        </p:txBody>
      </p:sp>
      <p:grpSp>
        <p:nvGrpSpPr>
          <p:cNvPr id="181254" name="Group 5"/>
          <p:cNvGrpSpPr>
            <a:grpSpLocks/>
          </p:cNvGrpSpPr>
          <p:nvPr/>
        </p:nvGrpSpPr>
        <p:grpSpPr bwMode="auto">
          <a:xfrm>
            <a:off x="609600" y="400050"/>
            <a:ext cx="8567738" cy="6457950"/>
            <a:chOff x="384" y="252"/>
            <a:chExt cx="5397" cy="4068"/>
          </a:xfrm>
        </p:grpSpPr>
        <p:sp>
          <p:nvSpPr>
            <p:cNvPr id="181256"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81257"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81255"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新</a:t>
            </a:r>
          </a:p>
        </p:txBody>
      </p:sp>
    </p:spTree>
    <p:extLst>
      <p:ext uri="{BB962C8B-B14F-4D97-AF65-F5344CB8AC3E}">
        <p14:creationId xmlns:p14="http://schemas.microsoft.com/office/powerpoint/2010/main" val="281674050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スライド番号プレースホルダー 3"/>
          <p:cNvSpPr txBox="1">
            <a:spLocks noGrp="1"/>
          </p:cNvSpPr>
          <p:nvPr/>
        </p:nvSpPr>
        <p:spPr bwMode="auto">
          <a:xfrm>
            <a:off x="0" y="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eaLnBrk="0" hangingPunct="0">
              <a:defRPr kumimoji="1" sz="2800" i="1">
                <a:solidFill>
                  <a:schemeClr val="tx1"/>
                </a:solidFill>
                <a:latin typeface="Times New Roman" pitchFamily="18" charset="0"/>
                <a:ea typeface="ＭＳ Ｐゴシック" charset="-128"/>
              </a:defRPr>
            </a:lvl1pPr>
            <a:lvl2pPr marL="742950" indent="-285750" eaLnBrk="0" hangingPunct="0">
              <a:defRPr kumimoji="1" sz="2800" i="1">
                <a:solidFill>
                  <a:schemeClr val="tx1"/>
                </a:solidFill>
                <a:latin typeface="Times New Roman" pitchFamily="18" charset="0"/>
                <a:ea typeface="ＭＳ Ｐゴシック" charset="-128"/>
              </a:defRPr>
            </a:lvl2pPr>
            <a:lvl3pPr marL="1143000" indent="-228600" eaLnBrk="0" hangingPunct="0">
              <a:defRPr kumimoji="1" sz="2800" i="1">
                <a:solidFill>
                  <a:schemeClr val="tx1"/>
                </a:solidFill>
                <a:latin typeface="Times New Roman" pitchFamily="18" charset="0"/>
                <a:ea typeface="ＭＳ Ｐゴシック" charset="-128"/>
              </a:defRPr>
            </a:lvl3pPr>
            <a:lvl4pPr marL="1600200" indent="-228600" eaLnBrk="0" hangingPunct="0">
              <a:defRPr kumimoji="1" sz="2800" i="1">
                <a:solidFill>
                  <a:schemeClr val="tx1"/>
                </a:solidFill>
                <a:latin typeface="Times New Roman" pitchFamily="18" charset="0"/>
                <a:ea typeface="ＭＳ Ｐゴシック" charset="-128"/>
              </a:defRPr>
            </a:lvl4pPr>
            <a:lvl5pPr marL="2057400" indent="-228600" eaLnBrk="0" hangingPunct="0">
              <a:defRPr kumimoji="1" sz="2800" i="1">
                <a:solidFill>
                  <a:schemeClr val="tx1"/>
                </a:solidFill>
                <a:latin typeface="Times New Roman" pitchFamily="18" charset="0"/>
                <a:ea typeface="ＭＳ Ｐゴシック" charset="-128"/>
              </a:defRPr>
            </a:lvl5pPr>
            <a:lvl6pPr marL="25146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6pPr>
            <a:lvl7pPr marL="29718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7pPr>
            <a:lvl8pPr marL="34290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8pPr>
            <a:lvl9pPr marL="3886200" indent="-228600" algn="ctr" eaLnBrk="0" fontAlgn="base" hangingPunct="0">
              <a:spcBef>
                <a:spcPct val="50000"/>
              </a:spcBef>
              <a:spcAft>
                <a:spcPct val="0"/>
              </a:spcAft>
              <a:defRPr kumimoji="1" sz="2800" i="1">
                <a:solidFill>
                  <a:schemeClr val="tx1"/>
                </a:solidFill>
                <a:latin typeface="Times New Roman" pitchFamily="18" charset="0"/>
                <a:ea typeface="ＭＳ Ｐゴシック" charset="-128"/>
              </a:defRPr>
            </a:lvl9pPr>
          </a:lstStyle>
          <a:p>
            <a:pPr algn="l" eaLnBrk="1" hangingPunct="1">
              <a:spcBef>
                <a:spcPct val="0"/>
              </a:spcBef>
            </a:pPr>
            <a:fld id="{CFCA9066-4700-4CF3-A896-DCBA72AC81D2}" type="slidenum">
              <a:rPr kumimoji="0" lang="ja-JP" altLang="en-US" sz="2000" i="0"/>
              <a:pPr algn="l" eaLnBrk="1" hangingPunct="1">
                <a:spcBef>
                  <a:spcPct val="0"/>
                </a:spcBef>
              </a:pPr>
              <a:t>91</a:t>
            </a:fld>
            <a:endParaRPr kumimoji="0" lang="en-US" altLang="ja-JP" sz="2000" i="0"/>
          </a:p>
        </p:txBody>
      </p:sp>
      <p:sp>
        <p:nvSpPr>
          <p:cNvPr id="11267" name="Rectangle 2"/>
          <p:cNvSpPr>
            <a:spLocks noChangeArrowheads="1"/>
          </p:cNvSpPr>
          <p:nvPr/>
        </p:nvSpPr>
        <p:spPr bwMode="auto">
          <a:xfrm>
            <a:off x="1702830" y="3136900"/>
            <a:ext cx="5827237" cy="769441"/>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4400" i="0" dirty="0">
                <a:solidFill>
                  <a:srgbClr val="FFFF00"/>
                </a:solidFill>
              </a:rPr>
              <a:t>診療報酬以外</a:t>
            </a:r>
            <a:r>
              <a:rPr lang="ja-JP" altLang="en-US" sz="4400" i="0" dirty="0" smtClean="0">
                <a:solidFill>
                  <a:srgbClr val="FFFF00"/>
                </a:solidFill>
              </a:rPr>
              <a:t>の留意点</a:t>
            </a:r>
            <a:endParaRPr lang="ja-JP" altLang="en-US" sz="4400" i="0" dirty="0">
              <a:solidFill>
                <a:srgbClr val="FFFF00"/>
              </a:solidFill>
            </a:endParaRPr>
          </a:p>
        </p:txBody>
      </p:sp>
    </p:spTree>
    <p:extLst>
      <p:ext uri="{BB962C8B-B14F-4D97-AF65-F5344CB8AC3E}">
        <p14:creationId xmlns:p14="http://schemas.microsoft.com/office/powerpoint/2010/main" val="146158257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スライド番号プレースホルダー 3"/>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3E357F58-E9F3-4A13-9746-AC4630554CEA}" type="slidenum">
              <a:rPr kumimoji="0" lang="ja-JP" altLang="en-US" sz="2000" i="0" smtClean="0"/>
              <a:pPr eaLnBrk="1" hangingPunct="1"/>
              <a:t>92</a:t>
            </a:fld>
            <a:endParaRPr kumimoji="0" lang="en-US" altLang="ja-JP" sz="2000" i="0" smtClean="0"/>
          </a:p>
        </p:txBody>
      </p:sp>
      <p:sp>
        <p:nvSpPr>
          <p:cNvPr id="139267" name="Rectangle 2"/>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spcBef>
                <a:spcPct val="0"/>
              </a:spcBef>
            </a:pPr>
            <a:r>
              <a:rPr lang="en-US" altLang="ja-JP" sz="2800" i="0" dirty="0">
                <a:solidFill>
                  <a:srgbClr val="FFFF66"/>
                </a:solidFill>
              </a:rPr>
              <a:t>【</a:t>
            </a:r>
            <a:r>
              <a:rPr lang="ja-JP" altLang="en-US" sz="2800" i="0" dirty="0">
                <a:solidFill>
                  <a:srgbClr val="FFFF66"/>
                </a:solidFill>
              </a:rPr>
              <a:t>参考</a:t>
            </a:r>
            <a:r>
              <a:rPr lang="en-US" altLang="ja-JP" sz="2800" i="0" dirty="0">
                <a:solidFill>
                  <a:srgbClr val="FFFF66"/>
                </a:solidFill>
              </a:rPr>
              <a:t>】</a:t>
            </a:r>
            <a:r>
              <a:rPr lang="ja-JP" altLang="en-US" sz="2800" i="0" dirty="0">
                <a:solidFill>
                  <a:srgbClr val="FFFF66"/>
                </a:solidFill>
              </a:rPr>
              <a:t>突合審査の強化</a:t>
            </a:r>
          </a:p>
        </p:txBody>
      </p:sp>
      <p:sp>
        <p:nvSpPr>
          <p:cNvPr id="139268" name="Text Box 3"/>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66"/>
                </a:solidFill>
              </a:rPr>
              <a:t>電子レセプトの普及率</a:t>
            </a:r>
          </a:p>
        </p:txBody>
      </p:sp>
      <p:grpSp>
        <p:nvGrpSpPr>
          <p:cNvPr id="139269" name="Group 4"/>
          <p:cNvGrpSpPr>
            <a:grpSpLocks/>
          </p:cNvGrpSpPr>
          <p:nvPr/>
        </p:nvGrpSpPr>
        <p:grpSpPr bwMode="auto">
          <a:xfrm>
            <a:off x="609600" y="400050"/>
            <a:ext cx="8567738" cy="6457950"/>
            <a:chOff x="384" y="252"/>
            <a:chExt cx="5397" cy="4068"/>
          </a:xfrm>
        </p:grpSpPr>
        <p:sp>
          <p:nvSpPr>
            <p:cNvPr id="139325" name="Line 5"/>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39326" name="Line 6"/>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graphicFrame>
        <p:nvGraphicFramePr>
          <p:cNvPr id="2699271" name="Group 7"/>
          <p:cNvGraphicFramePr>
            <a:graphicFrameLocks noGrp="1"/>
          </p:cNvGraphicFramePr>
          <p:nvPr>
            <p:extLst>
              <p:ext uri="{D42A27DB-BD31-4B8C-83A1-F6EECF244321}">
                <p14:modId xmlns:p14="http://schemas.microsoft.com/office/powerpoint/2010/main" val="1657564190"/>
              </p:ext>
            </p:extLst>
          </p:nvPr>
        </p:nvGraphicFramePr>
        <p:xfrm>
          <a:off x="609599" y="1066800"/>
          <a:ext cx="8534408" cy="4419600"/>
        </p:xfrm>
        <a:graphic>
          <a:graphicData uri="http://schemas.openxmlformats.org/drawingml/2006/table">
            <a:tbl>
              <a:tblPr/>
              <a:tblGrid>
                <a:gridCol w="434009"/>
                <a:gridCol w="1224136"/>
                <a:gridCol w="1296144"/>
                <a:gridCol w="1008112"/>
                <a:gridCol w="1371607"/>
                <a:gridCol w="872836"/>
                <a:gridCol w="1260764"/>
                <a:gridCol w="1066800"/>
              </a:tblGrid>
              <a:tr h="685800">
                <a:tc rowSpan="2">
                  <a:txBody>
                    <a:bodyPr/>
                    <a:lstStyle/>
                    <a:p>
                      <a:pPr marL="0" marR="0" lvl="0" indent="0" algn="l" defTabSz="914400" rtl="0" eaLnBrk="1" fontAlgn="base" latinLnBrk="0" hangingPunct="1">
                        <a:lnSpc>
                          <a:spcPct val="100000"/>
                        </a:lnSpc>
                        <a:spcBef>
                          <a:spcPct val="20000"/>
                        </a:spcBef>
                        <a:spcAft>
                          <a:spcPct val="0"/>
                        </a:spcAft>
                        <a:buClr>
                          <a:srgbClr val="FFFF66"/>
                        </a:buClr>
                        <a:buSzPct val="75000"/>
                        <a:buFont typeface="Wingdings" pitchFamily="2" charset="2"/>
                        <a:buNone/>
                        <a:tabLst/>
                      </a:pPr>
                      <a:endParaRPr kumimoji="1" lang="ja-JP" altLang="ja-JP" sz="1600" b="0" i="0" u="none" strike="noStrike" cap="none" normalizeH="0" baseline="0" dirty="0" smtClean="0">
                        <a:ln>
                          <a:noFill/>
                        </a:ln>
                        <a:solidFill>
                          <a:schemeClr val="tx1"/>
                        </a:solidFill>
                        <a:effectLst/>
                        <a:latin typeface="ＭＳ ゴシック" pitchFamily="49" charset="-128"/>
                        <a:ea typeface="ＭＳ ゴシック" pitchFamily="49"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rgbClr val="FFFF66"/>
                        </a:buClr>
                        <a:buSzPct val="75000"/>
                        <a:buFont typeface="Wingdings" pitchFamily="2" charset="2"/>
                        <a:buNone/>
                        <a:tabLst/>
                      </a:pP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医　療</a:t>
                      </a:r>
                    </a:p>
                    <a:p>
                      <a:pPr marL="0" marR="0" lvl="0" indent="0" algn="ctr" defTabSz="914400" rtl="0" eaLnBrk="1" fontAlgn="base" latinLnBrk="0" hangingPunct="1">
                        <a:lnSpc>
                          <a:spcPct val="100000"/>
                        </a:lnSpc>
                        <a:spcBef>
                          <a:spcPct val="20000"/>
                        </a:spcBef>
                        <a:spcAft>
                          <a:spcPct val="0"/>
                        </a:spcAft>
                        <a:buClr>
                          <a:srgbClr val="FFFF66"/>
                        </a:buClr>
                        <a:buSzPct val="75000"/>
                        <a:buFont typeface="Wingdings" pitchFamily="2" charset="2"/>
                        <a:buNone/>
                        <a:tabLst/>
                      </a:pP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機関数</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rgbClr val="FFFF66"/>
                        </a:buClr>
                        <a:buSzPct val="75000"/>
                        <a:buFont typeface="Wingdings" pitchFamily="2" charset="2"/>
                        <a:buNone/>
                        <a:tabLst/>
                      </a:pP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オンライン</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rgbClr val="FFFF66"/>
                        </a:buClr>
                        <a:buSzPct val="75000"/>
                        <a:buFont typeface="Wingdings" pitchFamily="2" charset="2"/>
                        <a:buNone/>
                        <a:tabLst/>
                      </a:pP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フロッピー等</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rgbClr val="FFFF66"/>
                        </a:buClr>
                        <a:buSzPct val="75000"/>
                        <a:buFont typeface="Wingdings" pitchFamily="2" charset="2"/>
                        <a:buNone/>
                        <a:tabLst/>
                      </a:pP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電子請求計</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r>
              <a:tr h="685800">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rgbClr val="FFFF66"/>
                        </a:buClr>
                        <a:buSzPct val="75000"/>
                        <a:buFont typeface="Wingdings" pitchFamily="2" charset="2"/>
                        <a:buNone/>
                        <a:tabLst/>
                      </a:pP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件数</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66"/>
                        </a:buClr>
                        <a:buSzPct val="75000"/>
                        <a:buFont typeface="Wingdings" pitchFamily="2" charset="2"/>
                        <a:buNone/>
                        <a:tabLst/>
                      </a:pP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66"/>
                        </a:buClr>
                        <a:buSzPct val="75000"/>
                        <a:buFont typeface="Wingdings" pitchFamily="2" charset="2"/>
                        <a:buNone/>
                        <a:tabLst/>
                      </a:pP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件数</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66"/>
                        </a:buClr>
                        <a:buSzPct val="75000"/>
                        <a:buFont typeface="Wingdings" pitchFamily="2" charset="2"/>
                        <a:buNone/>
                        <a:tabLst/>
                      </a:pP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66"/>
                        </a:buClr>
                        <a:buSzPct val="75000"/>
                        <a:buFont typeface="Wingdings" pitchFamily="2" charset="2"/>
                        <a:buNone/>
                        <a:tabLst/>
                      </a:pP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件数</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66"/>
                        </a:buClr>
                        <a:buSzPct val="75000"/>
                        <a:buFont typeface="Wingdings" pitchFamily="2" charset="2"/>
                        <a:buNone/>
                        <a:tabLst/>
                      </a:pP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0600">
                <a:tc>
                  <a:txBody>
                    <a:bodyPr/>
                    <a:lstStyle/>
                    <a:p>
                      <a:pPr marL="0" marR="0" lvl="0" indent="0" algn="l" defTabSz="914400" rtl="0" eaLnBrk="1" fontAlgn="base" latinLnBrk="0" hangingPunct="1">
                        <a:lnSpc>
                          <a:spcPct val="100000"/>
                        </a:lnSpc>
                        <a:spcBef>
                          <a:spcPct val="20000"/>
                        </a:spcBef>
                        <a:spcAft>
                          <a:spcPct val="0"/>
                        </a:spcAft>
                        <a:buClr>
                          <a:srgbClr val="FFFF66"/>
                        </a:buClr>
                        <a:buSzPct val="75000"/>
                        <a:buFont typeface="Wingdings" pitchFamily="2" charset="2"/>
                        <a:buNone/>
                        <a:tabLst/>
                      </a:pPr>
                      <a:r>
                        <a:rPr kumimoji="1" lang="ja-JP" altLang="en-US" sz="1600" b="0" i="0" u="none" strike="noStrike" cap="none" normalizeH="0" baseline="0" dirty="0" smtClean="0">
                          <a:ln>
                            <a:noFill/>
                          </a:ln>
                          <a:solidFill>
                            <a:schemeClr val="tx1"/>
                          </a:solidFill>
                          <a:effectLst/>
                          <a:latin typeface="ＭＳ ゴシック" pitchFamily="49" charset="-128"/>
                          <a:ea typeface="ＭＳ ゴシック" pitchFamily="49" charset="-128"/>
                        </a:rPr>
                        <a:t>病院</a:t>
                      </a:r>
                    </a:p>
                  </a:txBody>
                  <a:tcPr vert="eaVert"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FF66"/>
                        </a:buClr>
                        <a:buSzPct val="75000"/>
                        <a:buFont typeface="Wingdings" pitchFamily="2" charset="2"/>
                        <a:buNone/>
                        <a:tabLst/>
                      </a:pPr>
                      <a:r>
                        <a:rPr kumimoji="1" lang="ja-JP" altLang="en-US" sz="1600" b="0" i="0" u="none" strike="noStrike" cap="none" normalizeH="0" baseline="0" dirty="0" smtClean="0">
                          <a:ln>
                            <a:noFill/>
                          </a:ln>
                          <a:solidFill>
                            <a:schemeClr val="tx1"/>
                          </a:solidFill>
                          <a:effectLst/>
                          <a:latin typeface="ＭＳ ゴシック" pitchFamily="49" charset="-128"/>
                          <a:ea typeface="ＭＳ ゴシック" pitchFamily="49" charset="-128"/>
                        </a:rPr>
                        <a:t>８</a:t>
                      </a:r>
                      <a:r>
                        <a:rPr kumimoji="1" lang="en-US" altLang="ja-JP" sz="1600" b="0" i="0" u="none" strike="noStrike" cap="none" normalizeH="0" baseline="0" dirty="0" smtClean="0">
                          <a:ln>
                            <a:noFill/>
                          </a:ln>
                          <a:solidFill>
                            <a:schemeClr val="tx1"/>
                          </a:solidFill>
                          <a:effectLst/>
                          <a:latin typeface="ＭＳ ゴシック" pitchFamily="49" charset="-128"/>
                          <a:ea typeface="ＭＳ ゴシック" pitchFamily="49" charset="-128"/>
                        </a:rPr>
                        <a:t>､</a:t>
                      </a:r>
                      <a:r>
                        <a:rPr kumimoji="1" lang="ja-JP" altLang="en-US" sz="1600" b="0" i="0" u="none" strike="noStrike" cap="none" normalizeH="0" baseline="0" dirty="0" smtClean="0">
                          <a:ln>
                            <a:noFill/>
                          </a:ln>
                          <a:solidFill>
                            <a:schemeClr val="tx1"/>
                          </a:solidFill>
                          <a:effectLst/>
                          <a:latin typeface="ＭＳ ゴシック" pitchFamily="49" charset="-128"/>
                          <a:ea typeface="ＭＳ ゴシック" pitchFamily="49" charset="-128"/>
                        </a:rPr>
                        <a:t>５９８</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FF66"/>
                        </a:buClr>
                        <a:buSzPct val="75000"/>
                        <a:buFont typeface="Wingdings" pitchFamily="2" charset="2"/>
                        <a:buNone/>
                        <a:tabLst/>
                      </a:pPr>
                      <a:r>
                        <a:rPr kumimoji="1" lang="ja-JP" altLang="en-US" sz="1600" b="0" i="0" u="none" strike="noStrike" cap="none" normalizeH="0" baseline="0" dirty="0" smtClean="0">
                          <a:ln>
                            <a:noFill/>
                          </a:ln>
                          <a:solidFill>
                            <a:schemeClr val="tx1"/>
                          </a:solidFill>
                          <a:effectLst/>
                          <a:latin typeface="ＭＳ ゴシック" pitchFamily="49" charset="-128"/>
                          <a:ea typeface="ＭＳ ゴシック" pitchFamily="49" charset="-128"/>
                        </a:rPr>
                        <a:t>８</a:t>
                      </a:r>
                      <a:r>
                        <a:rPr kumimoji="1" lang="en-US" altLang="ja-JP" sz="1600" b="0" i="0" u="none" strike="noStrike" cap="none" normalizeH="0" baseline="0" dirty="0" smtClean="0">
                          <a:ln>
                            <a:noFill/>
                          </a:ln>
                          <a:solidFill>
                            <a:schemeClr val="tx1"/>
                          </a:solidFill>
                          <a:effectLst/>
                          <a:latin typeface="ＭＳ ゴシック" pitchFamily="49" charset="-128"/>
                          <a:ea typeface="ＭＳ ゴシック" pitchFamily="49" charset="-128"/>
                        </a:rPr>
                        <a:t>､</a:t>
                      </a:r>
                      <a:r>
                        <a:rPr kumimoji="1" lang="ja-JP" altLang="en-US" sz="1600" b="0" i="0" u="none" strike="noStrike" cap="none" normalizeH="0" baseline="0" dirty="0" smtClean="0">
                          <a:ln>
                            <a:noFill/>
                          </a:ln>
                          <a:solidFill>
                            <a:schemeClr val="tx1"/>
                          </a:solidFill>
                          <a:effectLst/>
                          <a:latin typeface="ＭＳ ゴシック" pitchFamily="49" charset="-128"/>
                          <a:ea typeface="ＭＳ ゴシック" pitchFamily="49" charset="-128"/>
                        </a:rPr>
                        <a:t>３０９</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FF66"/>
                        </a:buClr>
                        <a:buSzPct val="75000"/>
                        <a:buFont typeface="Wingdings" pitchFamily="2" charset="2"/>
                        <a:buNone/>
                        <a:tabLst/>
                      </a:pPr>
                      <a:r>
                        <a:rPr kumimoji="1" lang="ja-JP" altLang="en-US" sz="1600" b="0" i="0" u="none" strike="noStrike" cap="none" normalizeH="0" baseline="0" dirty="0" smtClean="0">
                          <a:ln>
                            <a:noFill/>
                          </a:ln>
                          <a:solidFill>
                            <a:schemeClr val="tx1"/>
                          </a:solidFill>
                          <a:effectLst/>
                          <a:latin typeface="ＭＳ ゴシック" pitchFamily="49" charset="-128"/>
                          <a:ea typeface="ＭＳ ゴシック" pitchFamily="49" charset="-128"/>
                        </a:rPr>
                        <a:t>９６．６</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FF66"/>
                        </a:buClr>
                        <a:buSzPct val="75000"/>
                        <a:buFont typeface="Wingdings" pitchFamily="2" charset="2"/>
                        <a:buNone/>
                        <a:tabLst/>
                      </a:pPr>
                      <a:r>
                        <a:rPr kumimoji="1" lang="ja-JP" altLang="en-US" sz="1600" b="0" i="0" u="none" strike="noStrike" cap="none" normalizeH="0" baseline="0" dirty="0" smtClean="0">
                          <a:ln>
                            <a:noFill/>
                          </a:ln>
                          <a:solidFill>
                            <a:schemeClr val="tx1"/>
                          </a:solidFill>
                          <a:effectLst/>
                          <a:latin typeface="ＭＳ ゴシック" pitchFamily="49" charset="-128"/>
                          <a:ea typeface="ＭＳ ゴシック" pitchFamily="49" charset="-128"/>
                        </a:rPr>
                        <a:t>１８９</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FF66"/>
                        </a:buClr>
                        <a:buSzPct val="75000"/>
                        <a:buFont typeface="Wingdings" pitchFamily="2" charset="2"/>
                        <a:buNone/>
                        <a:tabLst/>
                      </a:pPr>
                      <a:r>
                        <a:rPr kumimoji="1" lang="ja-JP" altLang="en-US" sz="1600" b="0" i="0" u="none" strike="noStrike" cap="none" normalizeH="0" baseline="0" dirty="0" smtClean="0">
                          <a:ln>
                            <a:noFill/>
                          </a:ln>
                          <a:solidFill>
                            <a:schemeClr val="tx1"/>
                          </a:solidFill>
                          <a:effectLst/>
                          <a:latin typeface="ＭＳ ゴシック" pitchFamily="49" charset="-128"/>
                          <a:ea typeface="ＭＳ ゴシック" pitchFamily="49" charset="-128"/>
                        </a:rPr>
                        <a:t>２．２</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FF66"/>
                        </a:buClr>
                        <a:buSzPct val="75000"/>
                        <a:buFont typeface="Wingdings" pitchFamily="2" charset="2"/>
                        <a:buNone/>
                        <a:tabLst/>
                      </a:pPr>
                      <a:r>
                        <a:rPr kumimoji="1" lang="ja-JP" altLang="en-US" sz="1600" b="0" i="0" u="none" strike="noStrike" cap="none" normalizeH="0" baseline="0" dirty="0" smtClean="0">
                          <a:ln>
                            <a:noFill/>
                          </a:ln>
                          <a:solidFill>
                            <a:schemeClr val="tx1"/>
                          </a:solidFill>
                          <a:effectLst/>
                          <a:latin typeface="ＭＳ ゴシック" pitchFamily="49" charset="-128"/>
                          <a:ea typeface="ＭＳ ゴシック" pitchFamily="49" charset="-128"/>
                        </a:rPr>
                        <a:t>８</a:t>
                      </a:r>
                      <a:r>
                        <a:rPr kumimoji="1" lang="en-US" altLang="ja-JP" sz="1600" b="0" i="0" u="none" strike="noStrike" cap="none" normalizeH="0" baseline="0" dirty="0" smtClean="0">
                          <a:ln>
                            <a:noFill/>
                          </a:ln>
                          <a:solidFill>
                            <a:schemeClr val="tx1"/>
                          </a:solidFill>
                          <a:effectLst/>
                          <a:latin typeface="ＭＳ ゴシック" pitchFamily="49" charset="-128"/>
                          <a:ea typeface="ＭＳ ゴシック" pitchFamily="49" charset="-128"/>
                        </a:rPr>
                        <a:t>､</a:t>
                      </a:r>
                      <a:r>
                        <a:rPr kumimoji="1" lang="ja-JP" altLang="en-US" sz="1600" b="0" i="0" u="none" strike="noStrike" cap="none" normalizeH="0" baseline="0" dirty="0" smtClean="0">
                          <a:ln>
                            <a:noFill/>
                          </a:ln>
                          <a:solidFill>
                            <a:schemeClr val="tx1"/>
                          </a:solidFill>
                          <a:effectLst/>
                          <a:latin typeface="ＭＳ ゴシック" pitchFamily="49" charset="-128"/>
                          <a:ea typeface="ＭＳ ゴシック" pitchFamily="49" charset="-128"/>
                        </a:rPr>
                        <a:t>４９８</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FF66"/>
                        </a:buClr>
                        <a:buSzPct val="75000"/>
                        <a:buFont typeface="Wingdings" pitchFamily="2" charset="2"/>
                        <a:buNone/>
                        <a:tabLst/>
                      </a:pPr>
                      <a:r>
                        <a:rPr kumimoji="1" lang="ja-JP" altLang="en-US" sz="1600" b="0" i="0" u="none" strike="noStrike" cap="none" normalizeH="0" baseline="0" dirty="0" smtClean="0">
                          <a:ln>
                            <a:noFill/>
                          </a:ln>
                          <a:solidFill>
                            <a:schemeClr val="tx1"/>
                          </a:solidFill>
                          <a:effectLst/>
                          <a:latin typeface="ＭＳ ゴシック" pitchFamily="49" charset="-128"/>
                          <a:ea typeface="ＭＳ ゴシック" pitchFamily="49" charset="-128"/>
                        </a:rPr>
                        <a:t>９８．８</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0600">
                <a:tc>
                  <a:txBody>
                    <a:bodyPr/>
                    <a:lstStyle/>
                    <a:p>
                      <a:pPr marL="0" marR="0" lvl="0" indent="0" algn="l" defTabSz="914400" rtl="0" eaLnBrk="1" fontAlgn="base" latinLnBrk="0" hangingPunct="1">
                        <a:lnSpc>
                          <a:spcPct val="100000"/>
                        </a:lnSpc>
                        <a:spcBef>
                          <a:spcPct val="20000"/>
                        </a:spcBef>
                        <a:spcAft>
                          <a:spcPct val="0"/>
                        </a:spcAft>
                        <a:buClr>
                          <a:srgbClr val="FFFF66"/>
                        </a:buClr>
                        <a:buSzPct val="75000"/>
                        <a:buFont typeface="Wingdings" pitchFamily="2" charset="2"/>
                        <a:buNone/>
                        <a:tabLst/>
                      </a:pP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診療所</a:t>
                      </a:r>
                    </a:p>
                  </a:txBody>
                  <a:tcPr vert="eaVert"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FF66"/>
                        </a:buClr>
                        <a:buSzPct val="75000"/>
                        <a:buFont typeface="Wingdings" pitchFamily="2" charset="2"/>
                        <a:buNone/>
                        <a:tabLst/>
                      </a:pPr>
                      <a:r>
                        <a:rPr kumimoji="1" lang="ja-JP" altLang="en-US" sz="1400" b="0" i="0" u="none" strike="noStrike" cap="none" normalizeH="0" baseline="0" dirty="0" smtClean="0">
                          <a:ln>
                            <a:noFill/>
                          </a:ln>
                          <a:solidFill>
                            <a:schemeClr val="tx1"/>
                          </a:solidFill>
                          <a:effectLst/>
                          <a:latin typeface="ＭＳ ゴシック" pitchFamily="49" charset="-128"/>
                          <a:ea typeface="ＭＳ ゴシック" pitchFamily="49" charset="-128"/>
                        </a:rPr>
                        <a:t>８７</a:t>
                      </a:r>
                      <a:r>
                        <a:rPr kumimoji="1" lang="en-US" altLang="ja-JP" sz="1400" b="0" i="0" u="none" strike="noStrike" cap="none" normalizeH="0" baseline="0" dirty="0" smtClean="0">
                          <a:ln>
                            <a:noFill/>
                          </a:ln>
                          <a:solidFill>
                            <a:schemeClr val="tx1"/>
                          </a:solidFill>
                          <a:effectLst/>
                          <a:latin typeface="ＭＳ ゴシック" pitchFamily="49" charset="-128"/>
                          <a:ea typeface="ＭＳ ゴシック" pitchFamily="49" charset="-128"/>
                        </a:rPr>
                        <a:t>､</a:t>
                      </a:r>
                      <a:r>
                        <a:rPr kumimoji="1" lang="ja-JP" altLang="en-US" sz="1400" b="0" i="0" u="none" strike="noStrike" cap="none" normalizeH="0" baseline="0" dirty="0" smtClean="0">
                          <a:ln>
                            <a:noFill/>
                          </a:ln>
                          <a:solidFill>
                            <a:schemeClr val="tx1"/>
                          </a:solidFill>
                          <a:effectLst/>
                          <a:latin typeface="ＭＳ ゴシック" pitchFamily="49" charset="-128"/>
                          <a:ea typeface="ＭＳ ゴシック" pitchFamily="49" charset="-128"/>
                        </a:rPr>
                        <a:t>８７０</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FF66"/>
                        </a:buClr>
                        <a:buSzPct val="75000"/>
                        <a:buFont typeface="Wingdings" pitchFamily="2" charset="2"/>
                        <a:buNone/>
                        <a:tabLst/>
                      </a:pPr>
                      <a:r>
                        <a:rPr kumimoji="1" lang="ja-JP" altLang="en-US" sz="1400" b="0" i="0" u="none" strike="noStrike" cap="none" normalizeH="0" baseline="0" dirty="0" smtClean="0">
                          <a:ln>
                            <a:noFill/>
                          </a:ln>
                          <a:solidFill>
                            <a:schemeClr val="tx1"/>
                          </a:solidFill>
                          <a:effectLst/>
                          <a:latin typeface="ＭＳ ゴシック" pitchFamily="49" charset="-128"/>
                          <a:ea typeface="ＭＳ ゴシック" pitchFamily="49" charset="-128"/>
                        </a:rPr>
                        <a:t>３９</a:t>
                      </a:r>
                      <a:r>
                        <a:rPr kumimoji="1" lang="en-US" altLang="ja-JP" sz="1400" b="0" i="0" u="none" strike="noStrike" cap="none" normalizeH="0" baseline="0" dirty="0" smtClean="0">
                          <a:ln>
                            <a:noFill/>
                          </a:ln>
                          <a:solidFill>
                            <a:schemeClr val="tx1"/>
                          </a:solidFill>
                          <a:effectLst/>
                          <a:latin typeface="ＭＳ ゴシック" pitchFamily="49" charset="-128"/>
                          <a:ea typeface="ＭＳ ゴシック" pitchFamily="49" charset="-128"/>
                        </a:rPr>
                        <a:t>､</a:t>
                      </a:r>
                      <a:r>
                        <a:rPr kumimoji="1" lang="ja-JP" altLang="en-US" sz="1400" b="0" i="0" u="none" strike="noStrike" cap="none" normalizeH="0" baseline="0" dirty="0" smtClean="0">
                          <a:ln>
                            <a:noFill/>
                          </a:ln>
                          <a:solidFill>
                            <a:schemeClr val="tx1"/>
                          </a:solidFill>
                          <a:effectLst/>
                          <a:latin typeface="ＭＳ ゴシック" pitchFamily="49" charset="-128"/>
                          <a:ea typeface="ＭＳ ゴシック" pitchFamily="49" charset="-128"/>
                        </a:rPr>
                        <a:t>１３０</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FF66"/>
                        </a:buClr>
                        <a:buSzPct val="75000"/>
                        <a:buFont typeface="Wingdings" pitchFamily="2" charset="2"/>
                        <a:buNone/>
                        <a:tabLst/>
                      </a:pPr>
                      <a:r>
                        <a:rPr kumimoji="1" lang="ja-JP" altLang="en-US" sz="1600" b="0" i="0" u="none" strike="noStrike" cap="none" normalizeH="0" baseline="0" dirty="0" smtClean="0">
                          <a:ln>
                            <a:noFill/>
                          </a:ln>
                          <a:solidFill>
                            <a:schemeClr val="tx1"/>
                          </a:solidFill>
                          <a:effectLst/>
                          <a:latin typeface="ＭＳ ゴシック" pitchFamily="49" charset="-128"/>
                          <a:ea typeface="ＭＳ ゴシック" pitchFamily="49" charset="-128"/>
                        </a:rPr>
                        <a:t>４４．５</a:t>
                      </a:r>
                      <a:endParaRPr kumimoji="1" lang="en-US" altLang="ja-JP" sz="1600" b="0" i="0" u="none" strike="noStrike" cap="none" normalizeH="0" baseline="0" dirty="0" smtClean="0">
                        <a:ln>
                          <a:noFill/>
                        </a:ln>
                        <a:solidFill>
                          <a:schemeClr val="tx1"/>
                        </a:solidFill>
                        <a:effectLst/>
                        <a:latin typeface="ＭＳ ゴシック" pitchFamily="49" charset="-128"/>
                        <a:ea typeface="ＭＳ ゴシック" pitchFamily="49"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FF66"/>
                        </a:buClr>
                        <a:buSzPct val="75000"/>
                        <a:buFont typeface="Wingdings" pitchFamily="2" charset="2"/>
                        <a:buNone/>
                        <a:tabLst/>
                      </a:pPr>
                      <a:r>
                        <a:rPr kumimoji="1" lang="ja-JP" altLang="en-US" sz="1400" b="0" i="0" u="none" strike="noStrike" cap="none" normalizeH="0" baseline="0" dirty="0" smtClean="0">
                          <a:ln>
                            <a:noFill/>
                          </a:ln>
                          <a:solidFill>
                            <a:schemeClr val="tx1"/>
                          </a:solidFill>
                          <a:effectLst/>
                          <a:latin typeface="ＭＳ ゴシック" pitchFamily="49" charset="-128"/>
                          <a:ea typeface="ＭＳ ゴシック" pitchFamily="49" charset="-128"/>
                        </a:rPr>
                        <a:t>３３</a:t>
                      </a:r>
                      <a:r>
                        <a:rPr kumimoji="1" lang="en-US" altLang="ja-JP" sz="1400" b="0" i="0" u="none" strike="noStrike" cap="none" normalizeH="0" baseline="0" dirty="0" smtClean="0">
                          <a:ln>
                            <a:noFill/>
                          </a:ln>
                          <a:solidFill>
                            <a:schemeClr val="tx1"/>
                          </a:solidFill>
                          <a:effectLst/>
                          <a:latin typeface="ＭＳ ゴシック" pitchFamily="49" charset="-128"/>
                          <a:ea typeface="ＭＳ ゴシック" pitchFamily="49" charset="-128"/>
                        </a:rPr>
                        <a:t>､</a:t>
                      </a:r>
                      <a:r>
                        <a:rPr kumimoji="1" lang="ja-JP" altLang="en-US" sz="1400" b="0" i="0" u="none" strike="noStrike" cap="none" normalizeH="0" baseline="0" dirty="0" smtClean="0">
                          <a:ln>
                            <a:noFill/>
                          </a:ln>
                          <a:solidFill>
                            <a:schemeClr val="tx1"/>
                          </a:solidFill>
                          <a:effectLst/>
                          <a:latin typeface="ＭＳ ゴシック" pitchFamily="49" charset="-128"/>
                          <a:ea typeface="ＭＳ ゴシック" pitchFamily="49" charset="-128"/>
                        </a:rPr>
                        <a:t>４１０</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FF66"/>
                        </a:buClr>
                        <a:buSzPct val="75000"/>
                        <a:buFont typeface="Wingdings" pitchFamily="2" charset="2"/>
                        <a:buNone/>
                        <a:tabLst/>
                      </a:pP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３８．０</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FF66"/>
                        </a:buClr>
                        <a:buSzPct val="75000"/>
                        <a:buFont typeface="Wingdings" pitchFamily="2" charset="2"/>
                        <a:buNone/>
                        <a:tabLst/>
                      </a:pPr>
                      <a:r>
                        <a:rPr kumimoji="1" lang="ja-JP" altLang="en-US" sz="1400" b="0" i="0" u="none" strike="noStrike" cap="none" normalizeH="0" baseline="0" dirty="0" smtClean="0">
                          <a:ln>
                            <a:noFill/>
                          </a:ln>
                          <a:solidFill>
                            <a:schemeClr val="tx1"/>
                          </a:solidFill>
                          <a:effectLst/>
                          <a:latin typeface="ＭＳ ゴシック" pitchFamily="49" charset="-128"/>
                          <a:ea typeface="ＭＳ ゴシック" pitchFamily="49" charset="-128"/>
                        </a:rPr>
                        <a:t>７２</a:t>
                      </a:r>
                      <a:r>
                        <a:rPr kumimoji="1" lang="en-US" altLang="ja-JP" sz="1400" b="0" i="0" u="none" strike="noStrike" cap="none" normalizeH="0" baseline="0" dirty="0" smtClean="0">
                          <a:ln>
                            <a:noFill/>
                          </a:ln>
                          <a:solidFill>
                            <a:schemeClr val="tx1"/>
                          </a:solidFill>
                          <a:effectLst/>
                          <a:latin typeface="ＭＳ ゴシック" pitchFamily="49" charset="-128"/>
                          <a:ea typeface="ＭＳ ゴシック" pitchFamily="49" charset="-128"/>
                        </a:rPr>
                        <a:t>､</a:t>
                      </a:r>
                      <a:r>
                        <a:rPr kumimoji="1" lang="ja-JP" altLang="en-US" sz="1400" b="0" i="0" u="none" strike="noStrike" cap="none" normalizeH="0" baseline="0" dirty="0" smtClean="0">
                          <a:ln>
                            <a:noFill/>
                          </a:ln>
                          <a:solidFill>
                            <a:schemeClr val="tx1"/>
                          </a:solidFill>
                          <a:effectLst/>
                          <a:latin typeface="ＭＳ ゴシック" pitchFamily="49" charset="-128"/>
                          <a:ea typeface="ＭＳ ゴシック" pitchFamily="49" charset="-128"/>
                        </a:rPr>
                        <a:t>５４０</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FF66"/>
                        </a:buClr>
                        <a:buSzPct val="75000"/>
                        <a:buFont typeface="Wingdings" pitchFamily="2" charset="2"/>
                        <a:buNone/>
                        <a:tabLst/>
                      </a:pPr>
                      <a:r>
                        <a:rPr kumimoji="1" lang="ja-JP" altLang="en-US" sz="1600" b="0" i="0" u="none" strike="noStrike" cap="none" normalizeH="0" baseline="0" dirty="0" smtClean="0">
                          <a:ln>
                            <a:noFill/>
                          </a:ln>
                          <a:solidFill>
                            <a:schemeClr val="tx1"/>
                          </a:solidFill>
                          <a:effectLst/>
                          <a:latin typeface="ＭＳ ゴシック" pitchFamily="49" charset="-128"/>
                          <a:ea typeface="ＭＳ ゴシック" pitchFamily="49" charset="-128"/>
                        </a:rPr>
                        <a:t>８２．６</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6800">
                <a:tc>
                  <a:txBody>
                    <a:bodyPr/>
                    <a:lstStyle/>
                    <a:p>
                      <a:pPr marL="0" marR="0" lvl="0" indent="0" algn="l" defTabSz="914400" rtl="0" eaLnBrk="1" fontAlgn="base" latinLnBrk="0" hangingPunct="1">
                        <a:lnSpc>
                          <a:spcPct val="100000"/>
                        </a:lnSpc>
                        <a:spcBef>
                          <a:spcPct val="20000"/>
                        </a:spcBef>
                        <a:spcAft>
                          <a:spcPct val="0"/>
                        </a:spcAft>
                        <a:buClr>
                          <a:srgbClr val="FFFF66"/>
                        </a:buClr>
                        <a:buSzPct val="75000"/>
                        <a:buFont typeface="Wingdings" pitchFamily="2" charset="2"/>
                        <a:buNone/>
                        <a:tabLst/>
                      </a:pPr>
                      <a:r>
                        <a:rPr kumimoji="1" lang="ja-JP" altLang="en-US" sz="1600" b="0" i="0" u="none" strike="noStrike" cap="none" normalizeH="0" baseline="0" smtClean="0">
                          <a:ln>
                            <a:noFill/>
                          </a:ln>
                          <a:solidFill>
                            <a:schemeClr val="tx1"/>
                          </a:solidFill>
                          <a:effectLst/>
                          <a:latin typeface="ＭＳ ゴシック" pitchFamily="49" charset="-128"/>
                          <a:ea typeface="ＭＳ ゴシック" pitchFamily="49" charset="-128"/>
                        </a:rPr>
                        <a:t>計</a:t>
                      </a:r>
                    </a:p>
                  </a:txBody>
                  <a:tcPr vert="eaVert"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FF66"/>
                        </a:buClr>
                        <a:buSzPct val="75000"/>
                        <a:buFont typeface="Wingdings" pitchFamily="2" charset="2"/>
                        <a:buNone/>
                        <a:tabLst/>
                      </a:pPr>
                      <a:r>
                        <a:rPr kumimoji="1" lang="ja-JP" altLang="en-US" sz="1400" b="0" i="0" u="none" strike="noStrike" cap="none" normalizeH="0" baseline="0" dirty="0" smtClean="0">
                          <a:ln>
                            <a:noFill/>
                          </a:ln>
                          <a:solidFill>
                            <a:schemeClr val="tx1"/>
                          </a:solidFill>
                          <a:effectLst/>
                          <a:latin typeface="ＭＳ ゴシック" pitchFamily="49" charset="-128"/>
                          <a:ea typeface="ＭＳ ゴシック" pitchFamily="49" charset="-128"/>
                        </a:rPr>
                        <a:t>９６</a:t>
                      </a:r>
                      <a:r>
                        <a:rPr kumimoji="1" lang="en-US" altLang="ja-JP" sz="1400" b="0" i="0" u="none" strike="noStrike" cap="none" normalizeH="0" baseline="0" dirty="0" smtClean="0">
                          <a:ln>
                            <a:noFill/>
                          </a:ln>
                          <a:solidFill>
                            <a:schemeClr val="tx1"/>
                          </a:solidFill>
                          <a:effectLst/>
                          <a:latin typeface="ＭＳ ゴシック" pitchFamily="49" charset="-128"/>
                          <a:ea typeface="ＭＳ ゴシック" pitchFamily="49" charset="-128"/>
                        </a:rPr>
                        <a:t>､</a:t>
                      </a:r>
                      <a:r>
                        <a:rPr kumimoji="1" lang="ja-JP" altLang="en-US" sz="1400" b="0" i="0" u="none" strike="noStrike" cap="none" normalizeH="0" baseline="0" dirty="0" smtClean="0">
                          <a:ln>
                            <a:noFill/>
                          </a:ln>
                          <a:solidFill>
                            <a:schemeClr val="tx1"/>
                          </a:solidFill>
                          <a:effectLst/>
                          <a:latin typeface="ＭＳ ゴシック" pitchFamily="49" charset="-128"/>
                          <a:ea typeface="ＭＳ ゴシック" pitchFamily="49" charset="-128"/>
                        </a:rPr>
                        <a:t>４６８</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FF66"/>
                        </a:buClr>
                        <a:buSzPct val="75000"/>
                        <a:buFont typeface="Wingdings" pitchFamily="2" charset="2"/>
                        <a:buNone/>
                        <a:tabLst/>
                      </a:pPr>
                      <a:r>
                        <a:rPr kumimoji="1" lang="ja-JP" altLang="en-US" sz="1400" b="0" i="0" u="none" strike="noStrike" cap="none" normalizeH="0" baseline="0" dirty="0" smtClean="0">
                          <a:ln>
                            <a:noFill/>
                          </a:ln>
                          <a:solidFill>
                            <a:schemeClr val="tx1"/>
                          </a:solidFill>
                          <a:effectLst/>
                          <a:latin typeface="ＭＳ ゴシック" pitchFamily="49" charset="-128"/>
                          <a:ea typeface="ＭＳ ゴシック" pitchFamily="49" charset="-128"/>
                        </a:rPr>
                        <a:t>４７</a:t>
                      </a:r>
                      <a:r>
                        <a:rPr kumimoji="1" lang="en-US" altLang="ja-JP" sz="1400" b="0" i="0" u="none" strike="noStrike" cap="none" normalizeH="0" baseline="0" dirty="0" smtClean="0">
                          <a:ln>
                            <a:noFill/>
                          </a:ln>
                          <a:solidFill>
                            <a:schemeClr val="tx1"/>
                          </a:solidFill>
                          <a:effectLst/>
                          <a:latin typeface="ＭＳ ゴシック" pitchFamily="49" charset="-128"/>
                          <a:ea typeface="ＭＳ ゴシック" pitchFamily="49" charset="-128"/>
                        </a:rPr>
                        <a:t>､</a:t>
                      </a:r>
                      <a:r>
                        <a:rPr kumimoji="1" lang="ja-JP" altLang="en-US" sz="1400" b="0" i="0" u="none" strike="noStrike" cap="none" normalizeH="0" baseline="0" dirty="0" smtClean="0">
                          <a:ln>
                            <a:noFill/>
                          </a:ln>
                          <a:solidFill>
                            <a:schemeClr val="tx1"/>
                          </a:solidFill>
                          <a:effectLst/>
                          <a:latin typeface="ＭＳ ゴシック" pitchFamily="49" charset="-128"/>
                          <a:ea typeface="ＭＳ ゴシック" pitchFamily="49" charset="-128"/>
                        </a:rPr>
                        <a:t>４３９</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FF66"/>
                        </a:buClr>
                        <a:buSzPct val="75000"/>
                        <a:buFont typeface="Wingdings" pitchFamily="2" charset="2"/>
                        <a:buNone/>
                        <a:tabLst/>
                      </a:pPr>
                      <a:r>
                        <a:rPr kumimoji="1" lang="ja-JP" altLang="en-US" sz="1600" b="0" i="0" u="none" strike="noStrike" cap="none" normalizeH="0" baseline="0" dirty="0" smtClean="0">
                          <a:ln>
                            <a:noFill/>
                          </a:ln>
                          <a:solidFill>
                            <a:schemeClr val="tx1"/>
                          </a:solidFill>
                          <a:effectLst/>
                          <a:latin typeface="ＭＳ ゴシック" pitchFamily="49" charset="-128"/>
                          <a:ea typeface="ＭＳ ゴシック" pitchFamily="49" charset="-128"/>
                        </a:rPr>
                        <a:t>４９．２</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FF66"/>
                        </a:buClr>
                        <a:buSzPct val="75000"/>
                        <a:buFont typeface="Wingdings" pitchFamily="2" charset="2"/>
                        <a:buNone/>
                        <a:tabLst/>
                      </a:pPr>
                      <a:r>
                        <a:rPr kumimoji="1" lang="ja-JP" altLang="en-US" sz="1400" b="0" i="0" u="none" strike="noStrike" cap="none" normalizeH="0" baseline="0" dirty="0" smtClean="0">
                          <a:ln>
                            <a:noFill/>
                          </a:ln>
                          <a:solidFill>
                            <a:schemeClr val="tx1"/>
                          </a:solidFill>
                          <a:effectLst/>
                          <a:latin typeface="ＭＳ ゴシック" pitchFamily="49" charset="-128"/>
                          <a:ea typeface="ＭＳ ゴシック" pitchFamily="49" charset="-128"/>
                        </a:rPr>
                        <a:t>３３</a:t>
                      </a:r>
                      <a:r>
                        <a:rPr kumimoji="1" lang="en-US" altLang="ja-JP" sz="1400" b="0" i="0" u="none" strike="noStrike" cap="none" normalizeH="0" baseline="0" dirty="0" smtClean="0">
                          <a:ln>
                            <a:noFill/>
                          </a:ln>
                          <a:solidFill>
                            <a:schemeClr val="tx1"/>
                          </a:solidFill>
                          <a:effectLst/>
                          <a:latin typeface="ＭＳ ゴシック" pitchFamily="49" charset="-128"/>
                          <a:ea typeface="ＭＳ ゴシック" pitchFamily="49" charset="-128"/>
                        </a:rPr>
                        <a:t>､</a:t>
                      </a:r>
                      <a:r>
                        <a:rPr kumimoji="1" lang="ja-JP" altLang="en-US" sz="1400" b="0" i="0" u="none" strike="noStrike" cap="none" normalizeH="0" baseline="0" dirty="0" smtClean="0">
                          <a:ln>
                            <a:noFill/>
                          </a:ln>
                          <a:solidFill>
                            <a:schemeClr val="tx1"/>
                          </a:solidFill>
                          <a:effectLst/>
                          <a:latin typeface="ＭＳ ゴシック" pitchFamily="49" charset="-128"/>
                          <a:ea typeface="ＭＳ ゴシック" pitchFamily="49" charset="-128"/>
                        </a:rPr>
                        <a:t>５９９</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FF66"/>
                        </a:buClr>
                        <a:buSzPct val="75000"/>
                        <a:buFont typeface="Wingdings" pitchFamily="2" charset="2"/>
                        <a:buNone/>
                        <a:tabLst/>
                      </a:pP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３４．８</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FF66"/>
                        </a:buClr>
                        <a:buSzPct val="75000"/>
                        <a:buFont typeface="Wingdings" pitchFamily="2" charset="2"/>
                        <a:buNone/>
                        <a:tabLst/>
                      </a:pPr>
                      <a:r>
                        <a:rPr kumimoji="1" lang="ja-JP" altLang="en-US" sz="1400" b="0" i="0" u="none" strike="noStrike" cap="none" normalizeH="0" baseline="0" dirty="0" smtClean="0">
                          <a:ln>
                            <a:noFill/>
                          </a:ln>
                          <a:solidFill>
                            <a:schemeClr val="tx1"/>
                          </a:solidFill>
                          <a:effectLst/>
                          <a:latin typeface="ＭＳ ゴシック" pitchFamily="49" charset="-128"/>
                          <a:ea typeface="ＭＳ ゴシック" pitchFamily="49" charset="-128"/>
                        </a:rPr>
                        <a:t>８１</a:t>
                      </a:r>
                      <a:r>
                        <a:rPr kumimoji="1" lang="en-US" altLang="ja-JP" sz="1400" b="0" i="0" u="none" strike="noStrike" cap="none" normalizeH="0" baseline="0" dirty="0" smtClean="0">
                          <a:ln>
                            <a:noFill/>
                          </a:ln>
                          <a:solidFill>
                            <a:schemeClr val="tx1"/>
                          </a:solidFill>
                          <a:effectLst/>
                          <a:latin typeface="ＭＳ ゴシック" pitchFamily="49" charset="-128"/>
                          <a:ea typeface="ＭＳ ゴシック" pitchFamily="49" charset="-128"/>
                        </a:rPr>
                        <a:t>､</a:t>
                      </a:r>
                      <a:r>
                        <a:rPr kumimoji="1" lang="ja-JP" altLang="en-US" sz="1400" b="0" i="0" u="none" strike="noStrike" cap="none" normalizeH="0" baseline="0" dirty="0" smtClean="0">
                          <a:ln>
                            <a:noFill/>
                          </a:ln>
                          <a:solidFill>
                            <a:schemeClr val="tx1"/>
                          </a:solidFill>
                          <a:effectLst/>
                          <a:latin typeface="ＭＳ ゴシック" pitchFamily="49" charset="-128"/>
                          <a:ea typeface="ＭＳ ゴシック" pitchFamily="49" charset="-128"/>
                        </a:rPr>
                        <a:t>０３８</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FF66"/>
                        </a:buClr>
                        <a:buSzPct val="75000"/>
                        <a:buFont typeface="Wingdings" pitchFamily="2" charset="2"/>
                        <a:buNone/>
                        <a:tabLst/>
                      </a:pPr>
                      <a:r>
                        <a:rPr kumimoji="1" lang="ja-JP" altLang="en-US" sz="1600" b="0" i="0" u="none" strike="noStrike" cap="none" normalizeH="0" baseline="0" dirty="0" smtClean="0">
                          <a:ln>
                            <a:noFill/>
                          </a:ln>
                          <a:solidFill>
                            <a:schemeClr val="tx1"/>
                          </a:solidFill>
                          <a:effectLst/>
                          <a:latin typeface="ＭＳ ゴシック" pitchFamily="49" charset="-128"/>
                          <a:ea typeface="ＭＳ ゴシック" pitchFamily="49" charset="-128"/>
                        </a:rPr>
                        <a:t>８４．０</a:t>
                      </a:r>
                      <a:endParaRPr kumimoji="1" lang="en-US" altLang="ja-JP" sz="1600" b="0" i="0" u="none" strike="noStrike" cap="none" normalizeH="0" baseline="0" dirty="0" smtClean="0">
                        <a:ln>
                          <a:noFill/>
                        </a:ln>
                        <a:solidFill>
                          <a:schemeClr val="tx1"/>
                        </a:solidFill>
                        <a:effectLst/>
                        <a:latin typeface="ＭＳ ゴシック" pitchFamily="49" charset="-128"/>
                        <a:ea typeface="ＭＳ ゴシック" pitchFamily="49" charset="-128"/>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9322" name="Text Box 61"/>
          <p:cNvSpPr txBox="1">
            <a:spLocks noChangeArrowheads="1"/>
          </p:cNvSpPr>
          <p:nvPr/>
        </p:nvSpPr>
        <p:spPr bwMode="auto">
          <a:xfrm>
            <a:off x="2555875" y="6491288"/>
            <a:ext cx="62912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r" eaLnBrk="1" hangingPunct="1"/>
            <a:r>
              <a:rPr lang="ja-JP" altLang="en-US" sz="1800" i="0" dirty="0"/>
              <a:t>（社会保険診療報酬支払基金資料：</a:t>
            </a:r>
            <a:r>
              <a:rPr lang="ja-JP" altLang="en-US" sz="1800" i="0" dirty="0" smtClean="0"/>
              <a:t>平成</a:t>
            </a:r>
            <a:r>
              <a:rPr lang="ja-JP" altLang="en-US" sz="1800" i="0" dirty="0"/>
              <a:t>２４</a:t>
            </a:r>
            <a:r>
              <a:rPr lang="ja-JP" altLang="en-US" sz="1800" i="0" dirty="0" smtClean="0"/>
              <a:t>年　７月３１日</a:t>
            </a:r>
            <a:r>
              <a:rPr lang="ja-JP" altLang="en-US" sz="1800" i="0" dirty="0"/>
              <a:t>現在）</a:t>
            </a:r>
          </a:p>
        </p:txBody>
      </p:sp>
      <p:sp>
        <p:nvSpPr>
          <p:cNvPr id="139323" name="Text Box 62"/>
          <p:cNvSpPr txBox="1">
            <a:spLocks noChangeArrowheads="1"/>
          </p:cNvSpPr>
          <p:nvPr/>
        </p:nvSpPr>
        <p:spPr bwMode="auto">
          <a:xfrm>
            <a:off x="885825" y="6015038"/>
            <a:ext cx="62912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1800" i="0" dirty="0"/>
              <a:t>歯科</a:t>
            </a:r>
            <a:r>
              <a:rPr lang="ja-JP" altLang="en-US" sz="1800" i="0" dirty="0" smtClean="0"/>
              <a:t>：４０．８％</a:t>
            </a:r>
            <a:r>
              <a:rPr lang="ja-JP" altLang="en-US" sz="1800" i="0" dirty="0"/>
              <a:t>　　調剤：</a:t>
            </a:r>
            <a:r>
              <a:rPr lang="ja-JP" altLang="en-US" sz="1800" i="0" dirty="0" smtClean="0"/>
              <a:t>９４．３％</a:t>
            </a:r>
            <a:r>
              <a:rPr lang="ja-JP" altLang="en-US" sz="1800" i="0" dirty="0"/>
              <a:t>（機関数ベース）</a:t>
            </a:r>
          </a:p>
        </p:txBody>
      </p:sp>
      <p:sp>
        <p:nvSpPr>
          <p:cNvPr id="139324" name="Text Box 63"/>
          <p:cNvSpPr txBox="1">
            <a:spLocks noChangeArrowheads="1"/>
          </p:cNvSpPr>
          <p:nvPr/>
        </p:nvSpPr>
        <p:spPr bwMode="auto">
          <a:xfrm>
            <a:off x="900113" y="5589588"/>
            <a:ext cx="62912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1800" i="0" dirty="0" smtClean="0"/>
              <a:t>医科レセ件数</a:t>
            </a:r>
            <a:r>
              <a:rPr lang="ja-JP" altLang="en-US" sz="1800" i="0" dirty="0"/>
              <a:t>ベース：</a:t>
            </a:r>
            <a:r>
              <a:rPr lang="ja-JP" altLang="en-US" sz="1800" i="0" dirty="0" smtClean="0"/>
              <a:t>９５．０％</a:t>
            </a:r>
            <a:r>
              <a:rPr lang="ja-JP" altLang="en-US" sz="1800" i="0" dirty="0"/>
              <a:t>　　保険者：</a:t>
            </a:r>
            <a:r>
              <a:rPr lang="ja-JP" altLang="en-US" sz="1800" i="0" dirty="0" smtClean="0"/>
              <a:t>８６．１％</a:t>
            </a:r>
            <a:endParaRPr lang="ja-JP" altLang="en-US" sz="1800" i="0" dirty="0"/>
          </a:p>
        </p:txBody>
      </p:sp>
    </p:spTree>
    <p:extLst>
      <p:ext uri="{BB962C8B-B14F-4D97-AF65-F5344CB8AC3E}">
        <p14:creationId xmlns:p14="http://schemas.microsoft.com/office/powerpoint/2010/main" val="105999224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93</a:t>
            </a:fld>
            <a:endParaRPr lang="en-US" altLang="ja-JP" sz="1800" smtClean="0"/>
          </a:p>
        </p:txBody>
      </p:sp>
      <p:sp>
        <p:nvSpPr>
          <p:cNvPr id="12291" name="Rectangle 2"/>
          <p:cNvSpPr>
            <a:spLocks noGrp="1" noChangeArrowheads="1"/>
          </p:cNvSpPr>
          <p:nvPr>
            <p:ph type="body" idx="1"/>
          </p:nvPr>
        </p:nvSpPr>
        <p:spPr>
          <a:xfrm>
            <a:off x="684213" y="685800"/>
            <a:ext cx="8459787" cy="6013450"/>
          </a:xfrm>
        </p:spPr>
        <p:txBody>
          <a:bodyPr/>
          <a:lstStyle/>
          <a:p>
            <a:pPr algn="just" eaLnBrk="1" hangingPunct="1">
              <a:lnSpc>
                <a:spcPct val="90000"/>
              </a:lnSpc>
            </a:pPr>
            <a:r>
              <a:rPr lang="ja-JP" altLang="en-US" sz="2800" dirty="0" smtClean="0">
                <a:latin typeface="ＭＳ Ｐゴシック" pitchFamily="50" charset="-128"/>
              </a:rPr>
              <a:t>平成２４年３月審査分（２月診療分）から支払基金がレセプトのコンピュータチェックを強化</a:t>
            </a:r>
          </a:p>
          <a:p>
            <a:pPr lvl="1" algn="just" eaLnBrk="1" hangingPunct="1">
              <a:lnSpc>
                <a:spcPct val="90000"/>
              </a:lnSpc>
            </a:pPr>
            <a:r>
              <a:rPr lang="ja-JP" altLang="en-US" dirty="0" smtClean="0">
                <a:latin typeface="ＭＳ Ｐゴシック" pitchFamily="50" charset="-128"/>
              </a:rPr>
              <a:t>突合点検・縦覧点検</a:t>
            </a:r>
          </a:p>
          <a:p>
            <a:pPr lvl="2" eaLnBrk="1" hangingPunct="1"/>
            <a:r>
              <a:rPr lang="ja-JP" altLang="en-US" sz="2400" dirty="0" smtClean="0"/>
              <a:t>突合点検とは</a:t>
            </a:r>
          </a:p>
          <a:p>
            <a:pPr lvl="3" eaLnBrk="1" hangingPunct="1"/>
            <a:r>
              <a:rPr lang="ja-JP" altLang="en-US" dirty="0" smtClean="0"/>
              <a:t>処方せんを発行した医療機関のレセプト（医科・歯科）と、調剤を実施した薬局の調剤レセプトとを患者単位で照合する審査</a:t>
            </a:r>
            <a:endParaRPr lang="en-US" altLang="ja-JP" dirty="0" smtClean="0"/>
          </a:p>
          <a:p>
            <a:pPr lvl="3" eaLnBrk="1" hangingPunct="1"/>
            <a:r>
              <a:rPr lang="ja-JP" altLang="en-US" dirty="0" smtClean="0"/>
              <a:t>医科・調剤双方が電子レセプトの場合に実施</a:t>
            </a:r>
          </a:p>
          <a:p>
            <a:pPr lvl="2" eaLnBrk="1" hangingPunct="1"/>
            <a:r>
              <a:rPr lang="ja-JP" altLang="en-US" sz="2400" dirty="0" smtClean="0"/>
              <a:t>縦覧点検とは</a:t>
            </a:r>
          </a:p>
          <a:p>
            <a:pPr lvl="3" eaLnBrk="1" hangingPunct="1"/>
            <a:r>
              <a:rPr lang="ja-JP" altLang="en-US" dirty="0" smtClean="0"/>
              <a:t>同一医療機関の同一患者のレセプトを複数月に渡って照合する審査</a:t>
            </a:r>
            <a:endParaRPr lang="en-US" altLang="ja-JP" dirty="0" smtClean="0"/>
          </a:p>
          <a:p>
            <a:pPr lvl="3" eaLnBrk="1" hangingPunct="1"/>
            <a:endParaRPr lang="ja-JP" altLang="en-US" dirty="0" smtClean="0"/>
          </a:p>
          <a:p>
            <a:pPr lvl="1" algn="just" eaLnBrk="1" hangingPunct="1">
              <a:lnSpc>
                <a:spcPct val="90000"/>
              </a:lnSpc>
            </a:pPr>
            <a:r>
              <a:rPr lang="ja-JP" altLang="en-US" dirty="0" smtClean="0">
                <a:latin typeface="ＭＳ Ｐゴシック" pitchFamily="50" charset="-128"/>
              </a:rPr>
              <a:t>レセ電ファイルに診療日が記録されている</a:t>
            </a:r>
          </a:p>
          <a:p>
            <a:pPr lvl="2" algn="just" eaLnBrk="1" hangingPunct="1">
              <a:lnSpc>
                <a:spcPct val="90000"/>
              </a:lnSpc>
            </a:pPr>
            <a:r>
              <a:rPr lang="ja-JP" altLang="en-US" dirty="0" smtClean="0">
                <a:latin typeface="ＭＳ Ｐゴシック" pitchFamily="50" charset="-128"/>
              </a:rPr>
              <a:t>平成２４年４月からレセ電ファイルに診療日を記録</a:t>
            </a:r>
            <a:endParaRPr lang="en-US" altLang="ja-JP" dirty="0" smtClean="0">
              <a:latin typeface="ＭＳ Ｐゴシック" pitchFamily="50" charset="-128"/>
            </a:endParaRPr>
          </a:p>
          <a:p>
            <a:pPr lvl="2" algn="just" eaLnBrk="1" hangingPunct="1">
              <a:lnSpc>
                <a:spcPct val="90000"/>
              </a:lnSpc>
            </a:pPr>
            <a:r>
              <a:rPr lang="ja-JP" altLang="en-US" dirty="0">
                <a:latin typeface="ＭＳ Ｐゴシック" pitchFamily="50" charset="-128"/>
              </a:rPr>
              <a:t>審査</a:t>
            </a:r>
            <a:r>
              <a:rPr lang="ja-JP" altLang="en-US" dirty="0" smtClean="0">
                <a:latin typeface="ＭＳ Ｐゴシック" pitchFamily="50" charset="-128"/>
              </a:rPr>
              <a:t>に影響あり？</a:t>
            </a: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a:solidFill>
                  <a:srgbClr val="FFFF66"/>
                </a:solidFill>
              </a:rPr>
              <a:t>電子レセプト審査の現状</a:t>
            </a: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a:solidFill>
                  <a:srgbClr val="FFFF66"/>
                </a:solidFill>
              </a:rPr>
              <a:t>審査の体制強化１</a:t>
            </a: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66458854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94</a:t>
            </a:fld>
            <a:endParaRPr lang="en-US" altLang="ja-JP" sz="1800" smtClean="0"/>
          </a:p>
        </p:txBody>
      </p:sp>
      <p:sp>
        <p:nvSpPr>
          <p:cNvPr id="12291" name="Rectangle 2"/>
          <p:cNvSpPr>
            <a:spLocks noGrp="1" noChangeArrowheads="1"/>
          </p:cNvSpPr>
          <p:nvPr>
            <p:ph type="body" idx="1"/>
          </p:nvPr>
        </p:nvSpPr>
        <p:spPr>
          <a:xfrm>
            <a:off x="684213" y="764704"/>
            <a:ext cx="8459787" cy="5934546"/>
          </a:xfrm>
        </p:spPr>
        <p:txBody>
          <a:bodyPr/>
          <a:lstStyle/>
          <a:p>
            <a:pPr algn="just" eaLnBrk="1" hangingPunct="1">
              <a:lnSpc>
                <a:spcPct val="90000"/>
              </a:lnSpc>
            </a:pPr>
            <a:r>
              <a:rPr lang="ja-JP" altLang="en-US" sz="2800" dirty="0" smtClean="0">
                <a:latin typeface="ＭＳ Ｐゴシック" pitchFamily="50" charset="-128"/>
              </a:rPr>
              <a:t>算定日が省略できるものもある</a:t>
            </a:r>
          </a:p>
          <a:p>
            <a:pPr lvl="1" algn="just" eaLnBrk="1" hangingPunct="1">
              <a:lnSpc>
                <a:spcPct val="90000"/>
              </a:lnSpc>
            </a:pPr>
            <a:r>
              <a:rPr lang="ja-JP" altLang="en-US" sz="2400" dirty="0">
                <a:latin typeface="ＭＳ Ｐゴシック" pitchFamily="50" charset="-128"/>
              </a:rPr>
              <a:t>電子レセプトで請求する場合は、各点数の算定日ごとに回数を記録して請求するものとし、各規定により「摘要」欄に算定日（初回算定日及び前回算定日等の当該請求月以外の算定日を除く）を記載することとされている点数については、その記録を省略することができる</a:t>
            </a:r>
            <a:r>
              <a:rPr lang="ja-JP" altLang="en-US" sz="2400" dirty="0" smtClean="0">
                <a:latin typeface="ＭＳ Ｐゴシック" pitchFamily="50" charset="-128"/>
              </a:rPr>
              <a:t>。</a:t>
            </a:r>
            <a:endParaRPr lang="en-US" altLang="ja-JP" sz="2400" dirty="0" smtClean="0">
              <a:latin typeface="ＭＳ Ｐゴシック" pitchFamily="50" charset="-128"/>
            </a:endParaRPr>
          </a:p>
          <a:p>
            <a:pPr lvl="1" algn="just" eaLnBrk="1" hangingPunct="1">
              <a:lnSpc>
                <a:spcPct val="90000"/>
              </a:lnSpc>
            </a:pPr>
            <a:endParaRPr lang="en-US" altLang="ja-JP" sz="1000" dirty="0">
              <a:latin typeface="ＭＳ Ｐゴシック" pitchFamily="50" charset="-128"/>
            </a:endParaRPr>
          </a:p>
          <a:p>
            <a:pPr lvl="1" algn="just" eaLnBrk="1" hangingPunct="1">
              <a:lnSpc>
                <a:spcPct val="90000"/>
              </a:lnSpc>
            </a:pPr>
            <a:r>
              <a:rPr lang="ja-JP" altLang="en-US" sz="2400" dirty="0" smtClean="0">
                <a:latin typeface="ＭＳ Ｐゴシック" pitchFamily="50" charset="-128"/>
              </a:rPr>
              <a:t>返戻等のレセプトについては、紙レセプトと同様に出力印字される（診療日は記載されない）</a:t>
            </a:r>
            <a:endParaRPr lang="en-US" altLang="ja-JP" sz="2400" dirty="0" smtClean="0">
              <a:latin typeface="ＭＳ Ｐゴシック" pitchFamily="50" charset="-128"/>
            </a:endParaRPr>
          </a:p>
          <a:p>
            <a:pPr lvl="1" algn="just" eaLnBrk="1" hangingPunct="1">
              <a:lnSpc>
                <a:spcPct val="90000"/>
              </a:lnSpc>
            </a:pPr>
            <a:endParaRPr lang="en-US" altLang="ja-JP" sz="1200" dirty="0">
              <a:latin typeface="ＭＳ Ｐゴシック" pitchFamily="50" charset="-128"/>
            </a:endParaRPr>
          </a:p>
          <a:p>
            <a:pPr algn="just" eaLnBrk="1" hangingPunct="1">
              <a:lnSpc>
                <a:spcPct val="90000"/>
              </a:lnSpc>
            </a:pPr>
            <a:r>
              <a:rPr lang="ja-JP" altLang="en-US" sz="2800" dirty="0">
                <a:latin typeface="ＭＳ Ｐゴシック" pitchFamily="50" charset="-128"/>
              </a:rPr>
              <a:t>算定</a:t>
            </a:r>
            <a:r>
              <a:rPr lang="ja-JP" altLang="en-US" sz="2800" dirty="0" smtClean="0">
                <a:latin typeface="ＭＳ Ｐゴシック" pitchFamily="50" charset="-128"/>
              </a:rPr>
              <a:t>日記録による査定の事例</a:t>
            </a:r>
            <a:endParaRPr lang="ja-JP" altLang="en-US" sz="2800" dirty="0">
              <a:latin typeface="ＭＳ Ｐゴシック" pitchFamily="50" charset="-128"/>
            </a:endParaRPr>
          </a:p>
          <a:p>
            <a:pPr lvl="1" algn="just" eaLnBrk="1" hangingPunct="1">
              <a:lnSpc>
                <a:spcPct val="90000"/>
              </a:lnSpc>
            </a:pPr>
            <a:r>
              <a:rPr lang="ja-JP" altLang="en-US" sz="2400" dirty="0" smtClean="0">
                <a:latin typeface="ＭＳ Ｐゴシック" pitchFamily="50" charset="-128"/>
              </a:rPr>
              <a:t>経皮的動脈血酸素飽和度測定（</a:t>
            </a:r>
            <a:r>
              <a:rPr lang="en-US" altLang="ja-JP" sz="2400" dirty="0" smtClean="0">
                <a:latin typeface="ＭＳ Ｐゴシック" pitchFamily="50" charset="-128"/>
              </a:rPr>
              <a:t>30</a:t>
            </a:r>
            <a:r>
              <a:rPr lang="ja-JP" altLang="en-US" sz="2400" dirty="0" smtClean="0">
                <a:latin typeface="ＭＳ Ｐゴシック" pitchFamily="50" charset="-128"/>
              </a:rPr>
              <a:t>点）　</a:t>
            </a:r>
            <a:r>
              <a:rPr lang="en-US" altLang="ja-JP" sz="2400" dirty="0" smtClean="0">
                <a:latin typeface="ＭＳ Ｐゴシック" pitchFamily="50" charset="-128"/>
              </a:rPr>
              <a:t>15</a:t>
            </a:r>
            <a:r>
              <a:rPr lang="ja-JP" altLang="en-US" sz="2400" dirty="0" smtClean="0">
                <a:latin typeface="ＭＳ Ｐゴシック" pitchFamily="50" charset="-128"/>
              </a:rPr>
              <a:t>回→</a:t>
            </a:r>
            <a:r>
              <a:rPr lang="en-US" altLang="ja-JP" sz="2400" dirty="0" smtClean="0">
                <a:latin typeface="ＭＳ Ｐゴシック" pitchFamily="50" charset="-128"/>
              </a:rPr>
              <a:t>5</a:t>
            </a:r>
            <a:r>
              <a:rPr lang="ja-JP" altLang="en-US" sz="2400" dirty="0" smtClean="0">
                <a:latin typeface="ＭＳ Ｐゴシック" pitchFamily="50" charset="-128"/>
              </a:rPr>
              <a:t>回</a:t>
            </a:r>
            <a:endParaRPr lang="en-US" altLang="ja-JP" sz="2400" dirty="0" smtClean="0">
              <a:latin typeface="ＭＳ Ｐゴシック" pitchFamily="50" charset="-128"/>
            </a:endParaRPr>
          </a:p>
          <a:p>
            <a:pPr lvl="1" algn="just" eaLnBrk="1" hangingPunct="1">
              <a:lnSpc>
                <a:spcPct val="90000"/>
              </a:lnSpc>
            </a:pPr>
            <a:r>
              <a:rPr lang="ja-JP" altLang="en-US" sz="2400" dirty="0" smtClean="0">
                <a:latin typeface="ＭＳ Ｐゴシック" pitchFamily="50" charset="-128"/>
              </a:rPr>
              <a:t>（算定日）</a:t>
            </a:r>
            <a:endParaRPr lang="en-US" altLang="ja-JP" sz="2400" dirty="0" smtClean="0">
              <a:latin typeface="ＭＳ Ｐゴシック" pitchFamily="50" charset="-128"/>
            </a:endParaRPr>
          </a:p>
          <a:p>
            <a:pPr marL="457200" lvl="1" indent="0" algn="just" eaLnBrk="1" hangingPunct="1">
              <a:lnSpc>
                <a:spcPct val="90000"/>
              </a:lnSpc>
              <a:buNone/>
            </a:pPr>
            <a:r>
              <a:rPr lang="ja-JP" altLang="en-US" sz="2400" dirty="0" smtClean="0">
                <a:latin typeface="ＭＳ Ｐゴシック" pitchFamily="50" charset="-128"/>
              </a:rPr>
              <a:t>　</a:t>
            </a:r>
            <a:r>
              <a:rPr lang="ja-JP" altLang="en-US" sz="2000" dirty="0" smtClean="0">
                <a:latin typeface="ＭＳ Ｐゴシック" pitchFamily="50" charset="-128"/>
              </a:rPr>
              <a:t>１～１５日：　１回　　⇒　　　</a:t>
            </a:r>
            <a:r>
              <a:rPr lang="en-US" altLang="ja-JP" sz="2000" dirty="0" smtClean="0">
                <a:latin typeface="ＭＳ Ｐゴシック" pitchFamily="50" charset="-128"/>
              </a:rPr>
              <a:t>1</a:t>
            </a:r>
            <a:r>
              <a:rPr lang="ja-JP" altLang="en-US" sz="2000" dirty="0" smtClean="0">
                <a:latin typeface="ＭＳ Ｐゴシック" pitchFamily="50" charset="-128"/>
              </a:rPr>
              <a:t>日：１回　　</a:t>
            </a:r>
            <a:r>
              <a:rPr lang="en-US" altLang="ja-JP" sz="2000" dirty="0" smtClean="0">
                <a:latin typeface="ＭＳ Ｐゴシック" pitchFamily="50" charset="-128"/>
              </a:rPr>
              <a:t>4</a:t>
            </a:r>
            <a:r>
              <a:rPr lang="ja-JP" altLang="en-US" sz="2000" dirty="0" smtClean="0">
                <a:latin typeface="ＭＳ Ｐゴシック" pitchFamily="50" charset="-128"/>
              </a:rPr>
              <a:t>日：</a:t>
            </a:r>
            <a:r>
              <a:rPr lang="en-US" altLang="ja-JP" sz="2000" dirty="0" smtClean="0">
                <a:latin typeface="ＭＳ Ｐゴシック" pitchFamily="50" charset="-128"/>
              </a:rPr>
              <a:t>1</a:t>
            </a:r>
            <a:r>
              <a:rPr lang="ja-JP" altLang="en-US" sz="2000" dirty="0" smtClean="0">
                <a:latin typeface="ＭＳ Ｐゴシック" pitchFamily="50" charset="-128"/>
              </a:rPr>
              <a:t>回</a:t>
            </a:r>
            <a:endParaRPr lang="en-US" altLang="ja-JP" sz="2000" dirty="0" smtClean="0">
              <a:latin typeface="ＭＳ Ｐゴシック" pitchFamily="50" charset="-128"/>
            </a:endParaRPr>
          </a:p>
          <a:p>
            <a:pPr marL="457200" lvl="1" indent="0" algn="just" eaLnBrk="1" hangingPunct="1">
              <a:lnSpc>
                <a:spcPct val="90000"/>
              </a:lnSpc>
              <a:buNone/>
            </a:pPr>
            <a:r>
              <a:rPr lang="ja-JP" altLang="en-US" sz="2000" dirty="0">
                <a:latin typeface="ＭＳ Ｐゴシック" pitchFamily="50" charset="-128"/>
              </a:rPr>
              <a:t>　</a:t>
            </a:r>
            <a:r>
              <a:rPr lang="ja-JP" altLang="en-US" sz="2000" dirty="0" smtClean="0">
                <a:latin typeface="ＭＳ Ｐゴシック" pitchFamily="50" charset="-128"/>
              </a:rPr>
              <a:t>　　　　　　　　　　　　　　　</a:t>
            </a:r>
            <a:r>
              <a:rPr lang="ja-JP" altLang="en-US" sz="2000" dirty="0">
                <a:latin typeface="ＭＳ Ｐゴシック" pitchFamily="50" charset="-128"/>
              </a:rPr>
              <a:t> </a:t>
            </a:r>
            <a:r>
              <a:rPr lang="en-US" altLang="ja-JP" sz="2000" dirty="0" smtClean="0">
                <a:latin typeface="ＭＳ Ｐゴシック" pitchFamily="50" charset="-128"/>
              </a:rPr>
              <a:t>7</a:t>
            </a:r>
            <a:r>
              <a:rPr lang="ja-JP" altLang="en-US" sz="2000" dirty="0" smtClean="0">
                <a:latin typeface="ＭＳ Ｐゴシック" pitchFamily="50" charset="-128"/>
              </a:rPr>
              <a:t>日：１回　</a:t>
            </a:r>
            <a:r>
              <a:rPr lang="en-US" altLang="ja-JP" sz="2000" dirty="0" smtClean="0">
                <a:latin typeface="ＭＳ Ｐゴシック" pitchFamily="50" charset="-128"/>
              </a:rPr>
              <a:t>10</a:t>
            </a:r>
            <a:r>
              <a:rPr lang="ja-JP" altLang="en-US" sz="2000" dirty="0" smtClean="0">
                <a:latin typeface="ＭＳ Ｐゴシック" pitchFamily="50" charset="-128"/>
              </a:rPr>
              <a:t>日：</a:t>
            </a:r>
            <a:r>
              <a:rPr lang="en-US" altLang="ja-JP" sz="2000" dirty="0" smtClean="0">
                <a:latin typeface="ＭＳ Ｐゴシック" pitchFamily="50" charset="-128"/>
              </a:rPr>
              <a:t>1</a:t>
            </a:r>
            <a:r>
              <a:rPr lang="ja-JP" altLang="en-US" sz="2000" dirty="0" smtClean="0">
                <a:latin typeface="ＭＳ Ｐゴシック" pitchFamily="50" charset="-128"/>
              </a:rPr>
              <a:t>回</a:t>
            </a:r>
            <a:endParaRPr lang="en-US" altLang="ja-JP" sz="2000" dirty="0" smtClean="0">
              <a:latin typeface="ＭＳ Ｐゴシック" pitchFamily="50" charset="-128"/>
            </a:endParaRPr>
          </a:p>
          <a:p>
            <a:pPr marL="457200" lvl="1" indent="0" algn="just" eaLnBrk="1" hangingPunct="1">
              <a:lnSpc>
                <a:spcPct val="90000"/>
              </a:lnSpc>
              <a:buNone/>
            </a:pPr>
            <a:r>
              <a:rPr lang="ja-JP" altLang="en-US" sz="2000" dirty="0">
                <a:latin typeface="ＭＳ Ｐゴシック" pitchFamily="50" charset="-128"/>
              </a:rPr>
              <a:t>　</a:t>
            </a:r>
            <a:r>
              <a:rPr lang="ja-JP" altLang="en-US" sz="2000" dirty="0" smtClean="0">
                <a:latin typeface="ＭＳ Ｐゴシック" pitchFamily="50" charset="-128"/>
              </a:rPr>
              <a:t>　　　　　　　　　　　　　　　 </a:t>
            </a:r>
            <a:r>
              <a:rPr lang="en-US" altLang="ja-JP" sz="2000" dirty="0" smtClean="0">
                <a:latin typeface="ＭＳ Ｐゴシック" pitchFamily="50" charset="-128"/>
              </a:rPr>
              <a:t>13</a:t>
            </a:r>
            <a:r>
              <a:rPr lang="ja-JP" altLang="en-US" sz="2000" dirty="0" smtClean="0">
                <a:latin typeface="ＭＳ Ｐゴシック" pitchFamily="50" charset="-128"/>
              </a:rPr>
              <a:t>日：</a:t>
            </a:r>
            <a:r>
              <a:rPr lang="en-US" altLang="ja-JP" sz="2000" dirty="0" smtClean="0">
                <a:latin typeface="ＭＳ Ｐゴシック" pitchFamily="50" charset="-128"/>
              </a:rPr>
              <a:t>1</a:t>
            </a:r>
            <a:r>
              <a:rPr lang="ja-JP" altLang="en-US" sz="2000" dirty="0" smtClean="0">
                <a:latin typeface="ＭＳ Ｐゴシック" pitchFamily="50" charset="-128"/>
              </a:rPr>
              <a:t>回</a:t>
            </a:r>
            <a:endParaRPr lang="en-US" altLang="ja-JP" sz="2000" dirty="0">
              <a:latin typeface="ＭＳ Ｐゴシック" pitchFamily="50" charset="-128"/>
            </a:endParaRPr>
          </a:p>
          <a:p>
            <a:pPr lvl="1" algn="just" eaLnBrk="1" hangingPunct="1">
              <a:lnSpc>
                <a:spcPct val="90000"/>
              </a:lnSpc>
            </a:pPr>
            <a:endParaRPr lang="en-US" altLang="ja-JP" sz="2400" dirty="0">
              <a:latin typeface="ＭＳ Ｐゴシック" pitchFamily="50" charset="-128"/>
            </a:endParaRPr>
          </a:p>
          <a:p>
            <a:pPr lvl="1" algn="just" eaLnBrk="1" hangingPunct="1">
              <a:lnSpc>
                <a:spcPct val="90000"/>
              </a:lnSpc>
            </a:pPr>
            <a:endParaRPr lang="ja-JP" altLang="en-US" sz="2400" dirty="0" smtClean="0">
              <a:latin typeface="ＭＳ Ｐゴシック" pitchFamily="50" charset="-128"/>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a:solidFill>
                  <a:srgbClr val="FFFF66"/>
                </a:solidFill>
              </a:rPr>
              <a:t>電子レセプト審査の現状</a:t>
            </a: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en-US" altLang="ja-JP" sz="3600" i="0" dirty="0" smtClean="0">
                <a:solidFill>
                  <a:srgbClr val="FFFF66"/>
                </a:solidFill>
              </a:rPr>
              <a:t>【</a:t>
            </a:r>
            <a:r>
              <a:rPr lang="ja-JP" altLang="en-US" sz="3600" i="0" dirty="0" smtClean="0">
                <a:solidFill>
                  <a:srgbClr val="FFFF66"/>
                </a:solidFill>
              </a:rPr>
              <a:t>参考</a:t>
            </a:r>
            <a:r>
              <a:rPr lang="en-US" altLang="ja-JP" sz="3600" i="0" dirty="0" smtClean="0">
                <a:solidFill>
                  <a:srgbClr val="FFFF66"/>
                </a:solidFill>
              </a:rPr>
              <a:t>】</a:t>
            </a:r>
            <a:r>
              <a:rPr lang="ja-JP" altLang="en-US" sz="3600" i="0" dirty="0" smtClean="0">
                <a:solidFill>
                  <a:srgbClr val="FFFF66"/>
                </a:solidFill>
              </a:rPr>
              <a:t>明細の記載要領</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45720162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D12A754F-A713-4BF7-BA87-9E8FEB5D2E03}" type="slidenum">
              <a:rPr lang="en-US" altLang="ja-JP" sz="1800" smtClean="0"/>
              <a:pPr eaLnBrk="1" hangingPunct="1"/>
              <a:t>95</a:t>
            </a:fld>
            <a:endParaRPr lang="en-US" altLang="ja-JP" sz="1800" smtClean="0"/>
          </a:p>
        </p:txBody>
      </p:sp>
      <p:sp>
        <p:nvSpPr>
          <p:cNvPr id="13315" name="Rectangle 2"/>
          <p:cNvSpPr>
            <a:spLocks noGrp="1" noChangeArrowheads="1"/>
          </p:cNvSpPr>
          <p:nvPr>
            <p:ph type="body" idx="1"/>
          </p:nvPr>
        </p:nvSpPr>
        <p:spPr>
          <a:xfrm>
            <a:off x="666750" y="764704"/>
            <a:ext cx="8477250" cy="5934546"/>
          </a:xfrm>
        </p:spPr>
        <p:txBody>
          <a:bodyPr/>
          <a:lstStyle/>
          <a:p>
            <a:pPr algn="just" eaLnBrk="1" hangingPunct="1">
              <a:lnSpc>
                <a:spcPct val="90000"/>
              </a:lnSpc>
            </a:pPr>
            <a:r>
              <a:rPr lang="ja-JP" altLang="en-US" sz="2800" dirty="0">
                <a:latin typeface="ＭＳ Ｐゴシック" pitchFamily="50" charset="-128"/>
              </a:rPr>
              <a:t>平成</a:t>
            </a:r>
            <a:r>
              <a:rPr lang="en-US" altLang="ja-JP" sz="2800" dirty="0">
                <a:latin typeface="ＭＳ Ｐゴシック" pitchFamily="50" charset="-128"/>
              </a:rPr>
              <a:t>23</a:t>
            </a:r>
            <a:r>
              <a:rPr lang="ja-JP" altLang="en-US" sz="2800" dirty="0">
                <a:latin typeface="ＭＳ Ｐゴシック" pitchFamily="50" charset="-128"/>
              </a:rPr>
              <a:t>年</a:t>
            </a:r>
            <a:r>
              <a:rPr lang="en-US" altLang="ja-JP" sz="2800" dirty="0">
                <a:latin typeface="ＭＳ Ｐゴシック" pitchFamily="50" charset="-128"/>
              </a:rPr>
              <a:t>7</a:t>
            </a:r>
            <a:r>
              <a:rPr lang="ja-JP" altLang="en-US" sz="2800" dirty="0">
                <a:latin typeface="ＭＳ Ｐゴシック" pitchFamily="50" charset="-128"/>
              </a:rPr>
              <a:t>月審査分から電子</a:t>
            </a:r>
            <a:r>
              <a:rPr lang="ja-JP" altLang="en-US" sz="2800" dirty="0" smtClean="0">
                <a:latin typeface="ＭＳ Ｐゴシック" pitchFamily="50" charset="-128"/>
              </a:rPr>
              <a:t>点数表を用いたチェックを開始</a:t>
            </a:r>
          </a:p>
          <a:p>
            <a:pPr lvl="1" algn="just" eaLnBrk="1" hangingPunct="1">
              <a:lnSpc>
                <a:spcPct val="90000"/>
              </a:lnSpc>
            </a:pPr>
            <a:r>
              <a:rPr lang="ja-JP" altLang="en-US" dirty="0" smtClean="0"/>
              <a:t>下記２点について、「１日につき」及び「同一月内」の条件で判定ができる算定ルールを点検するシステム</a:t>
            </a:r>
            <a:endParaRPr lang="en-US" altLang="ja-JP" dirty="0" smtClean="0"/>
          </a:p>
          <a:p>
            <a:pPr lvl="1" algn="just" eaLnBrk="1" hangingPunct="1">
              <a:lnSpc>
                <a:spcPct val="90000"/>
              </a:lnSpc>
            </a:pPr>
            <a:endParaRPr lang="ja-JP" altLang="en-US" sz="1000" dirty="0" smtClean="0">
              <a:latin typeface="ＭＳ Ｐゴシック" pitchFamily="50" charset="-128"/>
            </a:endParaRPr>
          </a:p>
          <a:p>
            <a:pPr lvl="2" algn="just" eaLnBrk="1" hangingPunct="1">
              <a:lnSpc>
                <a:spcPct val="90000"/>
              </a:lnSpc>
            </a:pPr>
            <a:r>
              <a:rPr lang="ja-JP" altLang="en-US" sz="2400" dirty="0" smtClean="0"/>
              <a:t>「包括」に関する算定ルールに対する適合性の点検</a:t>
            </a:r>
            <a:endParaRPr lang="en-US" altLang="ja-JP" sz="2400" dirty="0" smtClean="0"/>
          </a:p>
          <a:p>
            <a:pPr lvl="3" algn="just" eaLnBrk="1" hangingPunct="1">
              <a:lnSpc>
                <a:spcPct val="90000"/>
              </a:lnSpc>
            </a:pPr>
            <a:r>
              <a:rPr lang="ja-JP" altLang="en-US" dirty="0" smtClean="0"/>
              <a:t>（例） 「○○に係る費用は、▲▲の所定点数に含まれるものとする」と規定されているもの</a:t>
            </a:r>
            <a:endParaRPr lang="en-US" altLang="ja-JP" dirty="0" smtClean="0"/>
          </a:p>
          <a:p>
            <a:pPr lvl="3" algn="just" eaLnBrk="1" hangingPunct="1">
              <a:lnSpc>
                <a:spcPct val="90000"/>
              </a:lnSpc>
            </a:pPr>
            <a:endParaRPr lang="ja-JP" altLang="en-US" dirty="0" smtClean="0"/>
          </a:p>
          <a:p>
            <a:pPr lvl="2" algn="just" eaLnBrk="1" hangingPunct="1">
              <a:lnSpc>
                <a:spcPct val="90000"/>
              </a:lnSpc>
            </a:pPr>
            <a:r>
              <a:rPr lang="ja-JP" altLang="en-US" sz="2400" dirty="0" smtClean="0"/>
              <a:t>「背反」に関する算定ルールに対する適合性の点検 </a:t>
            </a:r>
            <a:endParaRPr lang="en-US" altLang="ja-JP" sz="2400" dirty="0"/>
          </a:p>
          <a:p>
            <a:pPr lvl="3" algn="just" eaLnBrk="1" hangingPunct="1">
              <a:lnSpc>
                <a:spcPct val="90000"/>
              </a:lnSpc>
            </a:pPr>
            <a:r>
              <a:rPr lang="ja-JP" altLang="en-US" dirty="0" smtClean="0"/>
              <a:t>（例） 「△△は、□□を算定している患者については算定しない」と規定されているもの</a:t>
            </a:r>
          </a:p>
          <a:p>
            <a:pPr lvl="2" algn="just" eaLnBrk="1" hangingPunct="1">
              <a:lnSpc>
                <a:spcPct val="90000"/>
              </a:lnSpc>
            </a:pPr>
            <a:endParaRPr lang="ja-JP" altLang="en-US" sz="2000" dirty="0" smtClean="0">
              <a:latin typeface="ＭＳ Ｐゴシック" pitchFamily="50" charset="-128"/>
            </a:endParaRPr>
          </a:p>
          <a:p>
            <a:pPr lvl="2" algn="just" eaLnBrk="1" hangingPunct="1">
              <a:lnSpc>
                <a:spcPct val="90000"/>
              </a:lnSpc>
            </a:pPr>
            <a:endParaRPr lang="en-US" altLang="ja-JP" sz="2000" dirty="0" smtClean="0">
              <a:latin typeface="ＭＳ Ｐゴシック" pitchFamily="50" charset="-128"/>
            </a:endParaRPr>
          </a:p>
        </p:txBody>
      </p:sp>
      <p:sp>
        <p:nvSpPr>
          <p:cNvPr id="13316"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a:solidFill>
                  <a:srgbClr val="FFFF66"/>
                </a:solidFill>
              </a:rPr>
              <a:t>電子レセプト審査の現状</a:t>
            </a:r>
          </a:p>
        </p:txBody>
      </p:sp>
      <p:sp>
        <p:nvSpPr>
          <p:cNvPr id="13317"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a:solidFill>
                  <a:srgbClr val="FFFF66"/>
                </a:solidFill>
              </a:rPr>
              <a:t>審査の体制強化２</a:t>
            </a:r>
          </a:p>
        </p:txBody>
      </p:sp>
      <p:grpSp>
        <p:nvGrpSpPr>
          <p:cNvPr id="13318" name="Group 5"/>
          <p:cNvGrpSpPr>
            <a:grpSpLocks/>
          </p:cNvGrpSpPr>
          <p:nvPr/>
        </p:nvGrpSpPr>
        <p:grpSpPr bwMode="auto">
          <a:xfrm>
            <a:off x="609600" y="400050"/>
            <a:ext cx="8567738" cy="6457950"/>
            <a:chOff x="384" y="252"/>
            <a:chExt cx="5397" cy="4068"/>
          </a:xfrm>
        </p:grpSpPr>
        <p:sp>
          <p:nvSpPr>
            <p:cNvPr id="13320"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3321"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3319" name="Text Box 9"/>
          <p:cNvSpPr txBox="1">
            <a:spLocks noChangeArrowheads="1"/>
          </p:cNvSpPr>
          <p:nvPr/>
        </p:nvSpPr>
        <p:spPr bwMode="auto">
          <a:xfrm>
            <a:off x="4140200" y="6518275"/>
            <a:ext cx="457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sz="1800" dirty="0"/>
              <a:t>「</a:t>
            </a:r>
            <a:r>
              <a:rPr lang="en-US" altLang="ja-JP" sz="1800" dirty="0"/>
              <a:t>H23.7.14</a:t>
            </a:r>
            <a:r>
              <a:rPr lang="ja-JP" altLang="en-US" sz="1800" dirty="0"/>
              <a:t>　支払基金プレスリリース資料より」</a:t>
            </a:r>
          </a:p>
        </p:txBody>
      </p:sp>
    </p:spTree>
    <p:extLst>
      <p:ext uri="{BB962C8B-B14F-4D97-AF65-F5344CB8AC3E}">
        <p14:creationId xmlns:p14="http://schemas.microsoft.com/office/powerpoint/2010/main" val="93240671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924D0A40-331C-4492-AACF-CC59229BDAE6}" type="slidenum">
              <a:rPr lang="en-US" altLang="ja-JP" sz="1800" smtClean="0"/>
              <a:pPr eaLnBrk="1" hangingPunct="1"/>
              <a:t>96</a:t>
            </a:fld>
            <a:endParaRPr lang="en-US" altLang="ja-JP" sz="1800" smtClean="0"/>
          </a:p>
        </p:txBody>
      </p:sp>
      <p:sp>
        <p:nvSpPr>
          <p:cNvPr id="14339" name="Rectangle 2"/>
          <p:cNvSpPr>
            <a:spLocks noGrp="1" noChangeArrowheads="1"/>
          </p:cNvSpPr>
          <p:nvPr>
            <p:ph type="body" idx="1"/>
          </p:nvPr>
        </p:nvSpPr>
        <p:spPr>
          <a:xfrm>
            <a:off x="666750" y="764704"/>
            <a:ext cx="8477250" cy="5934546"/>
          </a:xfrm>
        </p:spPr>
        <p:txBody>
          <a:bodyPr/>
          <a:lstStyle/>
          <a:p>
            <a:pPr algn="just" eaLnBrk="1" hangingPunct="1">
              <a:lnSpc>
                <a:spcPct val="90000"/>
              </a:lnSpc>
            </a:pPr>
            <a:r>
              <a:rPr lang="ja-JP" altLang="en-US" sz="2800" dirty="0" smtClean="0">
                <a:latin typeface="ＭＳ Ｐゴシック" pitchFamily="50" charset="-128"/>
              </a:rPr>
              <a:t>コンピュータチェックは平成２２年１０月診療分から強化されていた</a:t>
            </a:r>
          </a:p>
          <a:p>
            <a:pPr lvl="1" algn="just" eaLnBrk="1" hangingPunct="1">
              <a:lnSpc>
                <a:spcPct val="90000"/>
              </a:lnSpc>
            </a:pPr>
            <a:r>
              <a:rPr lang="ja-JP" altLang="en-US" sz="2400" dirty="0" smtClean="0">
                <a:latin typeface="ＭＳ Ｐゴシック" pitchFamily="50" charset="-128"/>
              </a:rPr>
              <a:t>適応、用法・用量チェックは平成</a:t>
            </a:r>
            <a:r>
              <a:rPr lang="en-US" altLang="ja-JP" sz="2400" dirty="0" smtClean="0">
                <a:latin typeface="ＭＳ Ｐゴシック" pitchFamily="50" charset="-128"/>
              </a:rPr>
              <a:t>22</a:t>
            </a:r>
            <a:r>
              <a:rPr lang="ja-JP" altLang="en-US" sz="2400" dirty="0" smtClean="0">
                <a:latin typeface="ＭＳ Ｐゴシック" pitchFamily="50" charset="-128"/>
              </a:rPr>
              <a:t>年</a:t>
            </a:r>
            <a:r>
              <a:rPr lang="en-US" altLang="ja-JP" sz="2400" dirty="0" smtClean="0">
                <a:latin typeface="ＭＳ Ｐゴシック" pitchFamily="50" charset="-128"/>
              </a:rPr>
              <a:t>2</a:t>
            </a:r>
            <a:r>
              <a:rPr lang="ja-JP" altLang="en-US" sz="2400" dirty="0" smtClean="0">
                <a:latin typeface="ＭＳ Ｐゴシック" pitchFamily="50" charset="-128"/>
              </a:rPr>
              <a:t>月から実施済み</a:t>
            </a:r>
            <a:endParaRPr lang="ja-JP" altLang="en-US" sz="2000" dirty="0" smtClean="0">
              <a:latin typeface="ＭＳ Ｐゴシック" pitchFamily="50" charset="-128"/>
            </a:endParaRPr>
          </a:p>
          <a:p>
            <a:pPr lvl="1" algn="just" eaLnBrk="1" hangingPunct="1">
              <a:lnSpc>
                <a:spcPct val="90000"/>
              </a:lnSpc>
            </a:pPr>
            <a:r>
              <a:rPr lang="ja-JP" altLang="en-US" sz="2400" dirty="0" smtClean="0">
                <a:latin typeface="ＭＳ Ｐゴシック" pitchFamily="50" charset="-128"/>
              </a:rPr>
              <a:t>診療行為と病名</a:t>
            </a:r>
            <a:r>
              <a:rPr lang="ja-JP" altLang="en-US" sz="2000" dirty="0" smtClean="0">
                <a:latin typeface="ＭＳ Ｐゴシック" pitchFamily="50" charset="-128"/>
              </a:rPr>
              <a:t>（適応が明確化されているもの）</a:t>
            </a:r>
          </a:p>
          <a:p>
            <a:pPr lvl="2" algn="just" eaLnBrk="1" hangingPunct="1">
              <a:lnSpc>
                <a:spcPct val="90000"/>
              </a:lnSpc>
            </a:pPr>
            <a:r>
              <a:rPr lang="ja-JP" altLang="en-US" sz="2000" dirty="0" smtClean="0">
                <a:latin typeface="ＭＳ Ｐゴシック" pitchFamily="50" charset="-128"/>
              </a:rPr>
              <a:t>各種処置、生活習慣病管理料、在宅酸素療法指導管理料　等</a:t>
            </a:r>
          </a:p>
          <a:p>
            <a:pPr lvl="1" eaLnBrk="1" hangingPunct="1">
              <a:lnSpc>
                <a:spcPct val="90000"/>
              </a:lnSpc>
            </a:pPr>
            <a:r>
              <a:rPr lang="ja-JP" altLang="en-US" sz="2400" dirty="0" smtClean="0">
                <a:latin typeface="ＭＳ Ｐゴシック" pitchFamily="50" charset="-128"/>
              </a:rPr>
              <a:t>今後検査から特定保険医療材料まで拡大予定 </a:t>
            </a:r>
          </a:p>
          <a:p>
            <a:pPr lvl="1" algn="just" eaLnBrk="1" hangingPunct="1">
              <a:lnSpc>
                <a:spcPct val="90000"/>
              </a:lnSpc>
            </a:pPr>
            <a:endParaRPr lang="ja-JP" altLang="en-US" sz="2400" dirty="0" smtClean="0">
              <a:latin typeface="ＭＳ Ｐゴシック" pitchFamily="50" charset="-128"/>
            </a:endParaRPr>
          </a:p>
          <a:p>
            <a:pPr lvl="1" algn="just" eaLnBrk="1" hangingPunct="1">
              <a:lnSpc>
                <a:spcPct val="90000"/>
              </a:lnSpc>
            </a:pPr>
            <a:r>
              <a:rPr lang="ja-JP" altLang="en-US" sz="2400" i="1" u="sng" dirty="0" smtClean="0">
                <a:solidFill>
                  <a:srgbClr val="FF9933"/>
                </a:solidFill>
                <a:latin typeface="ＭＳ Ｐゴシック" pitchFamily="50" charset="-128"/>
              </a:rPr>
              <a:t>医薬品と病名（病名禁忌・併用禁忌</a:t>
            </a:r>
            <a:r>
              <a:rPr lang="ja-JP" altLang="en-US" sz="2400" i="1" u="sng" dirty="0">
                <a:solidFill>
                  <a:srgbClr val="FF9933"/>
                </a:solidFill>
                <a:latin typeface="ＭＳ Ｐゴシック" pitchFamily="50" charset="-128"/>
              </a:rPr>
              <a:t>に</a:t>
            </a:r>
            <a:r>
              <a:rPr lang="ja-JP" altLang="en-US" sz="2400" i="1" u="sng" dirty="0" smtClean="0">
                <a:solidFill>
                  <a:srgbClr val="FF9933"/>
                </a:solidFill>
                <a:latin typeface="ＭＳ Ｐゴシック" pitchFamily="50" charset="-128"/>
              </a:rPr>
              <a:t>も注意）</a:t>
            </a:r>
          </a:p>
          <a:p>
            <a:pPr lvl="2" algn="just" eaLnBrk="1" hangingPunct="1">
              <a:lnSpc>
                <a:spcPct val="90000"/>
              </a:lnSpc>
            </a:pPr>
            <a:r>
              <a:rPr lang="ja-JP" altLang="en-US" sz="2000" dirty="0" smtClean="0">
                <a:latin typeface="ＭＳ Ｐゴシック" pitchFamily="50" charset="-128"/>
              </a:rPr>
              <a:t>ボルタレン（消化性潰瘍・アスピリン喘息・妊婦等は禁忌）</a:t>
            </a:r>
          </a:p>
          <a:p>
            <a:pPr lvl="2" algn="just" eaLnBrk="1" hangingPunct="1">
              <a:lnSpc>
                <a:spcPct val="90000"/>
              </a:lnSpc>
            </a:pPr>
            <a:r>
              <a:rPr lang="ja-JP" altLang="en-US" sz="2000" dirty="0" smtClean="0">
                <a:latin typeface="ＭＳ Ｐゴシック" pitchFamily="50" charset="-128"/>
              </a:rPr>
              <a:t>イトリゾール（オーラップ・ハルシオン・リポバス等と併用禁忌）</a:t>
            </a:r>
          </a:p>
          <a:p>
            <a:pPr lvl="2" algn="just" eaLnBrk="1" hangingPunct="1">
              <a:lnSpc>
                <a:spcPct val="90000"/>
              </a:lnSpc>
            </a:pPr>
            <a:endParaRPr lang="ja-JP" altLang="en-US" sz="2000" dirty="0" smtClean="0">
              <a:latin typeface="ＭＳ Ｐゴシック" pitchFamily="50" charset="-128"/>
            </a:endParaRPr>
          </a:p>
          <a:p>
            <a:pPr algn="just" eaLnBrk="1" hangingPunct="1">
              <a:lnSpc>
                <a:spcPct val="90000"/>
              </a:lnSpc>
            </a:pPr>
            <a:r>
              <a:rPr lang="ja-JP" altLang="en-US" sz="2800" dirty="0" smtClean="0">
                <a:latin typeface="ＭＳ Ｐゴシック" pitchFamily="50" charset="-128"/>
              </a:rPr>
              <a:t>今まで査定された事がないものが査定され始めた</a:t>
            </a:r>
          </a:p>
          <a:p>
            <a:pPr lvl="1" algn="just" eaLnBrk="1" hangingPunct="1">
              <a:lnSpc>
                <a:spcPct val="90000"/>
              </a:lnSpc>
            </a:pPr>
            <a:r>
              <a:rPr lang="ja-JP" altLang="en-US" sz="2400" dirty="0" smtClean="0">
                <a:latin typeface="ＭＳ Ｐゴシック" pitchFamily="50" charset="-128"/>
              </a:rPr>
              <a:t>禁忌チェックは目険ではすり抜けていた可能性大</a:t>
            </a:r>
          </a:p>
          <a:p>
            <a:pPr lvl="1" algn="just" eaLnBrk="1" hangingPunct="1">
              <a:lnSpc>
                <a:spcPct val="90000"/>
              </a:lnSpc>
            </a:pPr>
            <a:r>
              <a:rPr lang="ja-JP" altLang="en-US" sz="2400" dirty="0" smtClean="0">
                <a:latin typeface="ＭＳ Ｐゴシック" pitchFamily="50" charset="-128"/>
              </a:rPr>
              <a:t>院外処方では</a:t>
            </a:r>
            <a:r>
              <a:rPr lang="en-US" altLang="ja-JP" sz="2400" dirty="0" smtClean="0">
                <a:latin typeface="ＭＳ Ｐゴシック" pitchFamily="50" charset="-128"/>
              </a:rPr>
              <a:t>1500</a:t>
            </a:r>
            <a:r>
              <a:rPr lang="ja-JP" altLang="en-US" sz="2400" dirty="0" smtClean="0">
                <a:latin typeface="ＭＳ Ｐゴシック" pitchFamily="50" charset="-128"/>
              </a:rPr>
              <a:t>点ルールで査定されなかった</a:t>
            </a:r>
          </a:p>
        </p:txBody>
      </p:sp>
      <p:sp>
        <p:nvSpPr>
          <p:cNvPr id="14340"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a:solidFill>
                  <a:srgbClr val="FFFF66"/>
                </a:solidFill>
              </a:rPr>
              <a:t>電子レセプト審査の現状</a:t>
            </a:r>
          </a:p>
        </p:txBody>
      </p:sp>
      <p:sp>
        <p:nvSpPr>
          <p:cNvPr id="14341"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a:solidFill>
                  <a:srgbClr val="FFFF66"/>
                </a:solidFill>
              </a:rPr>
              <a:t>審査の体制強化３</a:t>
            </a:r>
          </a:p>
        </p:txBody>
      </p:sp>
      <p:grpSp>
        <p:nvGrpSpPr>
          <p:cNvPr id="14342" name="Group 5"/>
          <p:cNvGrpSpPr>
            <a:grpSpLocks/>
          </p:cNvGrpSpPr>
          <p:nvPr/>
        </p:nvGrpSpPr>
        <p:grpSpPr bwMode="auto">
          <a:xfrm>
            <a:off x="609600" y="400050"/>
            <a:ext cx="8567738" cy="6457950"/>
            <a:chOff x="384" y="252"/>
            <a:chExt cx="5397" cy="4068"/>
          </a:xfrm>
        </p:grpSpPr>
        <p:sp>
          <p:nvSpPr>
            <p:cNvPr id="14343"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4344"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98651371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スライド番号プレースホルダー 3"/>
          <p:cNvSpPr>
            <a:spLocks noGrp="1"/>
          </p:cNvSpPr>
          <p:nvPr>
            <p:ph type="sldNum" sz="quarter" idx="12"/>
          </p:nvPr>
        </p:nvSpPr>
        <p:spPr>
          <a:xfrm>
            <a:off x="30473" y="0"/>
            <a:ext cx="1905000" cy="457200"/>
          </a:xfrm>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fld id="{81F7EEE3-1129-4303-98DD-DBB82ADA2302}" type="slidenum">
              <a:rPr kumimoji="0" lang="ja-JP" altLang="en-US" sz="2000" i="0" smtClean="0"/>
              <a:pPr algn="l" eaLnBrk="1" hangingPunct="1"/>
              <a:t>97</a:t>
            </a:fld>
            <a:endParaRPr kumimoji="0" lang="en-US" altLang="ja-JP" sz="2000" i="0" dirty="0" smtClean="0"/>
          </a:p>
        </p:txBody>
      </p:sp>
      <p:sp>
        <p:nvSpPr>
          <p:cNvPr id="141315" name="Rectangle 2"/>
          <p:cNvSpPr>
            <a:spLocks noGrp="1" noChangeArrowheads="1"/>
          </p:cNvSpPr>
          <p:nvPr>
            <p:ph type="body" idx="4294967295"/>
          </p:nvPr>
        </p:nvSpPr>
        <p:spPr>
          <a:xfrm>
            <a:off x="684213" y="836712"/>
            <a:ext cx="8459787" cy="5862538"/>
          </a:xfrm>
        </p:spPr>
        <p:txBody>
          <a:bodyPr/>
          <a:lstStyle/>
          <a:p>
            <a:pPr algn="just" eaLnBrk="1" hangingPunct="1">
              <a:lnSpc>
                <a:spcPct val="90000"/>
              </a:lnSpc>
            </a:pPr>
            <a:r>
              <a:rPr lang="ja-JP" altLang="en-US" dirty="0" smtClean="0">
                <a:latin typeface="ＭＳ Ｐゴシック" pitchFamily="50" charset="-128"/>
              </a:rPr>
              <a:t>平成</a:t>
            </a:r>
            <a:r>
              <a:rPr lang="en-US" altLang="ja-JP" dirty="0" smtClean="0">
                <a:latin typeface="ＭＳ Ｐゴシック" pitchFamily="50" charset="-128"/>
              </a:rPr>
              <a:t>24</a:t>
            </a:r>
            <a:r>
              <a:rPr lang="ja-JP" altLang="en-US" dirty="0" smtClean="0">
                <a:latin typeface="ＭＳ Ｐゴシック" pitchFamily="50" charset="-128"/>
              </a:rPr>
              <a:t>年</a:t>
            </a:r>
            <a:r>
              <a:rPr lang="en-US" altLang="ja-JP" dirty="0" smtClean="0">
                <a:latin typeface="ＭＳ Ｐゴシック" pitchFamily="50" charset="-128"/>
              </a:rPr>
              <a:t>3</a:t>
            </a:r>
            <a:r>
              <a:rPr lang="ja-JP" altLang="en-US" dirty="0" smtClean="0">
                <a:latin typeface="ＭＳ Ｐゴシック" pitchFamily="50" charset="-128"/>
              </a:rPr>
              <a:t>月審査分突合・縦覧審査状況</a:t>
            </a:r>
            <a:r>
              <a:rPr lang="ja-JP" altLang="en-US" sz="2000" dirty="0" smtClean="0">
                <a:latin typeface="ＭＳ Ｐゴシック" pitchFamily="50" charset="-128"/>
              </a:rPr>
              <a:t>（医科）</a:t>
            </a:r>
            <a:endParaRPr lang="ja-JP" altLang="en-US" sz="2000" dirty="0">
              <a:latin typeface="ＭＳ Ｐゴシック" pitchFamily="50" charset="-128"/>
            </a:endParaRPr>
          </a:p>
          <a:p>
            <a:pPr lvl="1" algn="just" eaLnBrk="1" hangingPunct="1">
              <a:lnSpc>
                <a:spcPct val="90000"/>
              </a:lnSpc>
            </a:pPr>
            <a:r>
              <a:rPr lang="ja-JP" altLang="en-US" dirty="0">
                <a:latin typeface="ＭＳ Ｐゴシック" pitchFamily="50" charset="-128"/>
              </a:rPr>
              <a:t>突合と縦覧による査定件数と査定</a:t>
            </a:r>
            <a:r>
              <a:rPr lang="ja-JP" altLang="en-US" dirty="0" smtClean="0">
                <a:latin typeface="ＭＳ Ｐゴシック" pitchFamily="50" charset="-128"/>
              </a:rPr>
              <a:t>点数</a:t>
            </a:r>
            <a:endParaRPr lang="ja-JP" altLang="en-US" dirty="0">
              <a:latin typeface="ＭＳ Ｐゴシック" pitchFamily="50" charset="-128"/>
            </a:endParaRPr>
          </a:p>
          <a:p>
            <a:pPr lvl="2" algn="just" eaLnBrk="1" hangingPunct="1">
              <a:lnSpc>
                <a:spcPct val="90000"/>
              </a:lnSpc>
            </a:pPr>
            <a:r>
              <a:rPr lang="ja-JP" altLang="en-US" sz="2400" dirty="0">
                <a:latin typeface="ＭＳ Ｐゴシック" pitchFamily="50" charset="-128"/>
              </a:rPr>
              <a:t>突合点検：</a:t>
            </a:r>
            <a:r>
              <a:rPr lang="en-US" altLang="ja-JP" sz="2400" dirty="0" smtClean="0">
                <a:latin typeface="ＭＳ Ｐゴシック" pitchFamily="50" charset="-128"/>
              </a:rPr>
              <a:t>10.4</a:t>
            </a:r>
            <a:r>
              <a:rPr lang="ja-JP" altLang="en-US" sz="2400" dirty="0" smtClean="0">
                <a:latin typeface="ＭＳ Ｐゴシック" pitchFamily="50" charset="-128"/>
              </a:rPr>
              <a:t>万</a:t>
            </a:r>
            <a:r>
              <a:rPr lang="ja-JP" altLang="en-US" sz="2400" dirty="0">
                <a:latin typeface="ＭＳ Ｐゴシック" pitchFamily="50" charset="-128"/>
              </a:rPr>
              <a:t>件、</a:t>
            </a:r>
            <a:r>
              <a:rPr lang="en-US" altLang="ja-JP" sz="2400" dirty="0" smtClean="0">
                <a:latin typeface="ＭＳ Ｐゴシック" pitchFamily="50" charset="-128"/>
              </a:rPr>
              <a:t>3,093</a:t>
            </a:r>
            <a:r>
              <a:rPr lang="ja-JP" altLang="en-US" sz="2400" dirty="0" smtClean="0">
                <a:latin typeface="ＭＳ Ｐゴシック" pitchFamily="50" charset="-128"/>
              </a:rPr>
              <a:t>万点</a:t>
            </a:r>
            <a:endParaRPr lang="en-US" altLang="ja-JP" sz="2400" dirty="0" smtClean="0">
              <a:latin typeface="ＭＳ Ｐゴシック" pitchFamily="50" charset="-128"/>
            </a:endParaRPr>
          </a:p>
          <a:p>
            <a:pPr lvl="2" algn="just" eaLnBrk="1" hangingPunct="1">
              <a:lnSpc>
                <a:spcPct val="90000"/>
              </a:lnSpc>
            </a:pPr>
            <a:endParaRPr lang="ja-JP" altLang="en-US" sz="1000" dirty="0">
              <a:latin typeface="ＭＳ Ｐゴシック" pitchFamily="50" charset="-128"/>
            </a:endParaRPr>
          </a:p>
          <a:p>
            <a:pPr lvl="2" algn="just" eaLnBrk="1" hangingPunct="1">
              <a:lnSpc>
                <a:spcPct val="90000"/>
              </a:lnSpc>
            </a:pPr>
            <a:r>
              <a:rPr lang="ja-JP" altLang="en-US" sz="2400" dirty="0">
                <a:latin typeface="ＭＳ Ｐゴシック" pitchFamily="50" charset="-128"/>
              </a:rPr>
              <a:t>縦覧点検：</a:t>
            </a:r>
            <a:r>
              <a:rPr lang="en-US" altLang="ja-JP" sz="2400" dirty="0" smtClean="0">
                <a:latin typeface="ＭＳ Ｐゴシック" pitchFamily="50" charset="-128"/>
              </a:rPr>
              <a:t>1.2</a:t>
            </a:r>
            <a:r>
              <a:rPr lang="ja-JP" altLang="en-US" sz="2400" dirty="0" smtClean="0">
                <a:latin typeface="ＭＳ Ｐゴシック" pitchFamily="50" charset="-128"/>
              </a:rPr>
              <a:t>万件</a:t>
            </a:r>
            <a:r>
              <a:rPr lang="ja-JP" altLang="en-US" sz="2400" dirty="0">
                <a:latin typeface="ＭＳ Ｐゴシック" pitchFamily="50" charset="-128"/>
              </a:rPr>
              <a:t>、</a:t>
            </a:r>
            <a:r>
              <a:rPr lang="en-US" altLang="ja-JP" sz="2400" dirty="0" smtClean="0">
                <a:latin typeface="ＭＳ Ｐゴシック" pitchFamily="50" charset="-128"/>
              </a:rPr>
              <a:t>410</a:t>
            </a:r>
            <a:r>
              <a:rPr lang="ja-JP" altLang="en-US" sz="2400" dirty="0" smtClean="0">
                <a:latin typeface="ＭＳ Ｐゴシック" pitchFamily="50" charset="-128"/>
              </a:rPr>
              <a:t>万点</a:t>
            </a:r>
            <a:endParaRPr lang="en-US" altLang="ja-JP" sz="2400" dirty="0" smtClean="0">
              <a:latin typeface="ＭＳ Ｐゴシック" pitchFamily="50" charset="-128"/>
            </a:endParaRPr>
          </a:p>
          <a:p>
            <a:pPr lvl="2" algn="just" eaLnBrk="1" hangingPunct="1">
              <a:lnSpc>
                <a:spcPct val="90000"/>
              </a:lnSpc>
            </a:pPr>
            <a:endParaRPr lang="en-US" altLang="ja-JP" sz="1000" dirty="0" smtClean="0">
              <a:latin typeface="ＭＳ Ｐゴシック" pitchFamily="50" charset="-128"/>
            </a:endParaRPr>
          </a:p>
          <a:p>
            <a:pPr lvl="2" algn="just" eaLnBrk="1" hangingPunct="1">
              <a:lnSpc>
                <a:spcPct val="90000"/>
              </a:lnSpc>
            </a:pPr>
            <a:r>
              <a:rPr lang="ja-JP" altLang="en-US" sz="2400" dirty="0">
                <a:latin typeface="ＭＳ Ｐゴシック" pitchFamily="50" charset="-128"/>
              </a:rPr>
              <a:t>単</a:t>
            </a:r>
            <a:r>
              <a:rPr lang="ja-JP" altLang="en-US" sz="2400" dirty="0" smtClean="0">
                <a:latin typeface="ＭＳ Ｐゴシック" pitchFamily="50" charset="-128"/>
              </a:rPr>
              <a:t>月点検（</a:t>
            </a:r>
            <a:r>
              <a:rPr lang="en-US" altLang="ja-JP" sz="2400" dirty="0" smtClean="0">
                <a:latin typeface="ＭＳ Ｐゴシック" pitchFamily="50" charset="-128"/>
              </a:rPr>
              <a:t>2</a:t>
            </a:r>
            <a:r>
              <a:rPr lang="ja-JP" altLang="en-US" sz="2400" dirty="0" smtClean="0">
                <a:latin typeface="ＭＳ Ｐゴシック" pitchFamily="50" charset="-128"/>
              </a:rPr>
              <a:t>億</a:t>
            </a:r>
            <a:r>
              <a:rPr lang="en-US" altLang="ja-JP" sz="2400" dirty="0" smtClean="0">
                <a:latin typeface="ＭＳ Ｐゴシック" pitchFamily="50" charset="-128"/>
              </a:rPr>
              <a:t>2233</a:t>
            </a:r>
            <a:r>
              <a:rPr lang="ja-JP" altLang="en-US" sz="2400" dirty="0">
                <a:latin typeface="ＭＳ Ｐゴシック" pitchFamily="50" charset="-128"/>
              </a:rPr>
              <a:t>万点）を</a:t>
            </a:r>
            <a:r>
              <a:rPr lang="ja-JP" altLang="en-US" sz="2400" dirty="0" smtClean="0">
                <a:latin typeface="ＭＳ Ｐゴシック" pitchFamily="50" charset="-128"/>
              </a:rPr>
              <a:t>合わせ、総査定</a:t>
            </a:r>
            <a:r>
              <a:rPr lang="ja-JP" altLang="en-US" sz="2400" dirty="0">
                <a:latin typeface="ＭＳ Ｐゴシック" pitchFamily="50" charset="-128"/>
              </a:rPr>
              <a:t>点数</a:t>
            </a:r>
            <a:r>
              <a:rPr lang="ja-JP" altLang="en-US" sz="2400" dirty="0" smtClean="0">
                <a:latin typeface="ＭＳ Ｐゴシック" pitchFamily="50" charset="-128"/>
              </a:rPr>
              <a:t>は</a:t>
            </a:r>
            <a:endParaRPr lang="en-US" altLang="ja-JP" sz="2400" dirty="0" smtClean="0">
              <a:latin typeface="ＭＳ Ｐゴシック" pitchFamily="50" charset="-128"/>
            </a:endParaRPr>
          </a:p>
          <a:p>
            <a:pPr marL="914400" lvl="2" indent="0" algn="just" eaLnBrk="1" hangingPunct="1">
              <a:lnSpc>
                <a:spcPct val="90000"/>
              </a:lnSpc>
              <a:buNone/>
            </a:pPr>
            <a:r>
              <a:rPr lang="ja-JP" altLang="en-US" sz="2400" dirty="0">
                <a:latin typeface="ＭＳ Ｐゴシック" pitchFamily="50" charset="-128"/>
              </a:rPr>
              <a:t>　</a:t>
            </a:r>
            <a:r>
              <a:rPr lang="ja-JP" altLang="en-US" sz="2400" dirty="0" smtClean="0">
                <a:latin typeface="ＭＳ Ｐゴシック" pitchFamily="50" charset="-128"/>
              </a:rPr>
              <a:t>２億</a:t>
            </a:r>
            <a:r>
              <a:rPr lang="en-US" altLang="ja-JP" sz="2400" dirty="0" smtClean="0">
                <a:latin typeface="ＭＳ Ｐゴシック" pitchFamily="50" charset="-128"/>
              </a:rPr>
              <a:t>6106</a:t>
            </a:r>
            <a:r>
              <a:rPr lang="ja-JP" altLang="en-US" sz="2400" dirty="0" smtClean="0">
                <a:latin typeface="ＭＳ Ｐゴシック" pitchFamily="50" charset="-128"/>
              </a:rPr>
              <a:t>万点</a:t>
            </a:r>
            <a:endParaRPr lang="en-US" altLang="ja-JP" sz="2400" dirty="0" smtClean="0">
              <a:latin typeface="ＭＳ Ｐゴシック" pitchFamily="50" charset="-128"/>
            </a:endParaRPr>
          </a:p>
          <a:p>
            <a:pPr marL="914400" lvl="2" indent="0" algn="just" eaLnBrk="1" hangingPunct="1">
              <a:lnSpc>
                <a:spcPct val="90000"/>
              </a:lnSpc>
              <a:buNone/>
            </a:pPr>
            <a:endParaRPr lang="en-US" altLang="ja-JP" sz="2400" dirty="0" smtClean="0">
              <a:latin typeface="ＭＳ Ｐゴシック" pitchFamily="50" charset="-128"/>
            </a:endParaRPr>
          </a:p>
          <a:p>
            <a:pPr marL="914400" lvl="2" indent="0" algn="just" eaLnBrk="1" hangingPunct="1">
              <a:lnSpc>
                <a:spcPct val="90000"/>
              </a:lnSpc>
              <a:buNone/>
            </a:pPr>
            <a:endParaRPr lang="ja-JP" altLang="en-US" sz="2400" dirty="0">
              <a:latin typeface="ＭＳ Ｐゴシック" pitchFamily="50" charset="-128"/>
            </a:endParaRPr>
          </a:p>
          <a:p>
            <a:pPr lvl="1" algn="just" eaLnBrk="1" hangingPunct="1">
              <a:lnSpc>
                <a:spcPct val="90000"/>
              </a:lnSpc>
            </a:pPr>
            <a:r>
              <a:rPr lang="en-US" altLang="ja-JP" dirty="0" smtClean="0">
                <a:latin typeface="ＭＳ Ｐゴシック" pitchFamily="50" charset="-128"/>
              </a:rPr>
              <a:t>2</a:t>
            </a:r>
            <a:r>
              <a:rPr lang="ja-JP" altLang="en-US" dirty="0">
                <a:latin typeface="ＭＳ Ｐゴシック" pitchFamily="50" charset="-128"/>
              </a:rPr>
              <a:t>月審査分と比較すると単純計算</a:t>
            </a:r>
            <a:r>
              <a:rPr lang="ja-JP" altLang="en-US" dirty="0" smtClean="0">
                <a:latin typeface="ＭＳ Ｐゴシック" pitchFamily="50" charset="-128"/>
              </a:rPr>
              <a:t>で</a:t>
            </a:r>
            <a:endParaRPr lang="en-US" altLang="ja-JP" dirty="0" smtClean="0">
              <a:latin typeface="ＭＳ Ｐゴシック" pitchFamily="50" charset="-128"/>
            </a:endParaRPr>
          </a:p>
          <a:p>
            <a:pPr lvl="2" algn="just" eaLnBrk="1" hangingPunct="1">
              <a:lnSpc>
                <a:spcPct val="90000"/>
              </a:lnSpc>
            </a:pPr>
            <a:r>
              <a:rPr lang="ja-JP" altLang="en-US" sz="2400" dirty="0" smtClean="0">
                <a:latin typeface="ＭＳ Ｐゴシック" pitchFamily="50" charset="-128"/>
              </a:rPr>
              <a:t>査定</a:t>
            </a:r>
            <a:r>
              <a:rPr lang="ja-JP" altLang="en-US" sz="2400" dirty="0">
                <a:latin typeface="ＭＳ Ｐゴシック" pitchFamily="50" charset="-128"/>
              </a:rPr>
              <a:t>件数は</a:t>
            </a:r>
            <a:r>
              <a:rPr lang="en-US" altLang="ja-JP" sz="2400" dirty="0" smtClean="0">
                <a:latin typeface="ＭＳ Ｐゴシック" pitchFamily="50" charset="-128"/>
              </a:rPr>
              <a:t>29.5</a:t>
            </a:r>
            <a:r>
              <a:rPr lang="ja-JP" altLang="en-US" sz="2400" dirty="0" smtClean="0">
                <a:latin typeface="ＭＳ Ｐゴシック" pitchFamily="50" charset="-128"/>
              </a:rPr>
              <a:t>％増（査定件数率</a:t>
            </a:r>
            <a:r>
              <a:rPr lang="en-US" altLang="ja-JP" sz="2400" dirty="0" smtClean="0">
                <a:latin typeface="ＭＳ Ｐゴシック" pitchFamily="50" charset="-128"/>
              </a:rPr>
              <a:t>1.126</a:t>
            </a:r>
            <a:r>
              <a:rPr lang="ja-JP" altLang="en-US" sz="2400" dirty="0" smtClean="0">
                <a:latin typeface="ＭＳ Ｐゴシック" pitchFamily="50" charset="-128"/>
              </a:rPr>
              <a:t>％）</a:t>
            </a:r>
            <a:endParaRPr lang="en-US" altLang="ja-JP" sz="2400" dirty="0" smtClean="0">
              <a:latin typeface="ＭＳ Ｐゴシック" pitchFamily="50" charset="-128"/>
            </a:endParaRPr>
          </a:p>
          <a:p>
            <a:pPr lvl="2" algn="just" eaLnBrk="1" hangingPunct="1">
              <a:lnSpc>
                <a:spcPct val="90000"/>
              </a:lnSpc>
            </a:pPr>
            <a:r>
              <a:rPr lang="ja-JP" altLang="en-US" sz="2400" dirty="0" smtClean="0">
                <a:latin typeface="ＭＳ Ｐゴシック" pitchFamily="50" charset="-128"/>
              </a:rPr>
              <a:t>査定</a:t>
            </a:r>
            <a:r>
              <a:rPr lang="ja-JP" altLang="en-US" sz="2400" dirty="0">
                <a:latin typeface="ＭＳ Ｐゴシック" pitchFamily="50" charset="-128"/>
              </a:rPr>
              <a:t>点数</a:t>
            </a:r>
            <a:r>
              <a:rPr lang="ja-JP" altLang="en-US" sz="2400" dirty="0" smtClean="0">
                <a:latin typeface="ＭＳ Ｐゴシック" pitchFamily="50" charset="-128"/>
              </a:rPr>
              <a:t>は</a:t>
            </a:r>
            <a:r>
              <a:rPr lang="en-US" altLang="ja-JP" sz="2400" dirty="0">
                <a:latin typeface="ＭＳ Ｐゴシック" pitchFamily="50" charset="-128"/>
              </a:rPr>
              <a:t>28.2</a:t>
            </a:r>
            <a:r>
              <a:rPr lang="ja-JP" altLang="en-US" sz="2400" dirty="0" smtClean="0">
                <a:latin typeface="ＭＳ Ｐゴシック" pitchFamily="50" charset="-128"/>
              </a:rPr>
              <a:t>％増（査定点数率</a:t>
            </a:r>
            <a:r>
              <a:rPr lang="en-US" altLang="ja-JP" sz="2400" dirty="0" smtClean="0">
                <a:latin typeface="ＭＳ Ｐゴシック" pitchFamily="50" charset="-128"/>
              </a:rPr>
              <a:t>0.263</a:t>
            </a:r>
            <a:r>
              <a:rPr lang="ja-JP" altLang="en-US" sz="2400" dirty="0" smtClean="0">
                <a:latin typeface="ＭＳ Ｐゴシック" pitchFamily="50" charset="-128"/>
              </a:rPr>
              <a:t>％）</a:t>
            </a:r>
            <a:endParaRPr lang="en-US" altLang="ja-JP" sz="2400" dirty="0">
              <a:latin typeface="ＭＳ Ｐゴシック" pitchFamily="50" charset="-128"/>
            </a:endParaRPr>
          </a:p>
        </p:txBody>
      </p:sp>
      <p:sp>
        <p:nvSpPr>
          <p:cNvPr id="141316"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a:solidFill>
                  <a:srgbClr val="FFFF66"/>
                </a:solidFill>
              </a:rPr>
              <a:t>電子レセプト審査の現状</a:t>
            </a:r>
          </a:p>
        </p:txBody>
      </p:sp>
      <p:sp>
        <p:nvSpPr>
          <p:cNvPr id="141317"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dirty="0">
                <a:solidFill>
                  <a:srgbClr val="FFFF66"/>
                </a:solidFill>
              </a:rPr>
              <a:t>審査の</a:t>
            </a:r>
            <a:r>
              <a:rPr lang="ja-JP" altLang="en-US" sz="3600" i="0" dirty="0" smtClean="0">
                <a:solidFill>
                  <a:srgbClr val="FFFF66"/>
                </a:solidFill>
              </a:rPr>
              <a:t>体制見直しの効果２</a:t>
            </a:r>
            <a:endParaRPr lang="ja-JP" altLang="en-US" sz="3600" i="0" dirty="0">
              <a:solidFill>
                <a:srgbClr val="FFFF66"/>
              </a:solidFill>
            </a:endParaRPr>
          </a:p>
        </p:txBody>
      </p:sp>
      <p:grpSp>
        <p:nvGrpSpPr>
          <p:cNvPr id="141318" name="Group 5"/>
          <p:cNvGrpSpPr>
            <a:grpSpLocks/>
          </p:cNvGrpSpPr>
          <p:nvPr/>
        </p:nvGrpSpPr>
        <p:grpSpPr bwMode="auto">
          <a:xfrm>
            <a:off x="609600" y="400050"/>
            <a:ext cx="8567738" cy="6457950"/>
            <a:chOff x="384" y="252"/>
            <a:chExt cx="5397" cy="4068"/>
          </a:xfrm>
        </p:grpSpPr>
        <p:sp>
          <p:nvSpPr>
            <p:cNvPr id="141319"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41320"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9" name="Text Box 9"/>
          <p:cNvSpPr txBox="1">
            <a:spLocks noChangeArrowheads="1"/>
          </p:cNvSpPr>
          <p:nvPr/>
        </p:nvSpPr>
        <p:spPr bwMode="auto">
          <a:xfrm>
            <a:off x="4499992" y="3717032"/>
            <a:ext cx="457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sz="1800" dirty="0"/>
              <a:t>「</a:t>
            </a:r>
            <a:r>
              <a:rPr lang="en-US" altLang="ja-JP" sz="1800" dirty="0" smtClean="0"/>
              <a:t>H24.5.28</a:t>
            </a:r>
            <a:r>
              <a:rPr lang="ja-JP" altLang="en-US" sz="1800" dirty="0"/>
              <a:t>　支払基金プレスリリース資料より」</a:t>
            </a:r>
          </a:p>
        </p:txBody>
      </p:sp>
      <p:sp>
        <p:nvSpPr>
          <p:cNvPr id="10" name="Text Box 9"/>
          <p:cNvSpPr txBox="1">
            <a:spLocks noChangeArrowheads="1"/>
          </p:cNvSpPr>
          <p:nvPr/>
        </p:nvSpPr>
        <p:spPr bwMode="auto">
          <a:xfrm>
            <a:off x="4502001" y="6021288"/>
            <a:ext cx="457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r" eaLnBrk="1" hangingPunct="1">
              <a:spcBef>
                <a:spcPct val="50000"/>
              </a:spcBef>
            </a:pPr>
            <a:r>
              <a:rPr lang="ja-JP" altLang="en-US" sz="1800" dirty="0" smtClean="0"/>
              <a:t>「平成</a:t>
            </a:r>
            <a:r>
              <a:rPr lang="en-US" altLang="ja-JP" sz="1800" dirty="0" smtClean="0"/>
              <a:t>24</a:t>
            </a:r>
            <a:r>
              <a:rPr lang="ja-JP" altLang="en-US" sz="1800" dirty="0" smtClean="0"/>
              <a:t>年</a:t>
            </a:r>
            <a:r>
              <a:rPr lang="en-US" altLang="ja-JP" sz="1800" dirty="0" smtClean="0"/>
              <a:t>5</a:t>
            </a:r>
            <a:r>
              <a:rPr lang="ja-JP" altLang="en-US" sz="1800" dirty="0" smtClean="0"/>
              <a:t>月</a:t>
            </a:r>
            <a:r>
              <a:rPr lang="en-US" altLang="ja-JP" sz="1800" dirty="0" smtClean="0"/>
              <a:t>29</a:t>
            </a:r>
            <a:r>
              <a:rPr lang="ja-JP" altLang="en-US" sz="1800" dirty="0" smtClean="0"/>
              <a:t>日　メディファクス記事より</a:t>
            </a:r>
            <a:r>
              <a:rPr lang="ja-JP" altLang="en-US" sz="1800" dirty="0"/>
              <a:t>」</a:t>
            </a:r>
          </a:p>
        </p:txBody>
      </p:sp>
    </p:spTree>
    <p:extLst>
      <p:ext uri="{BB962C8B-B14F-4D97-AF65-F5344CB8AC3E}">
        <p14:creationId xmlns:p14="http://schemas.microsoft.com/office/powerpoint/2010/main" val="293159120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683568" y="2286000"/>
            <a:ext cx="7772400" cy="1143000"/>
          </a:xfrm>
        </p:spPr>
        <p:txBody>
          <a:bodyPr/>
          <a:lstStyle/>
          <a:p>
            <a:pPr eaLnBrk="1" hangingPunct="1"/>
            <a:r>
              <a:rPr lang="ja-JP" altLang="en-US" dirty="0" smtClean="0">
                <a:solidFill>
                  <a:srgbClr val="FFFF00"/>
                </a:solidFill>
              </a:rPr>
              <a:t>レセプトの審査</a:t>
            </a:r>
          </a:p>
        </p:txBody>
      </p:sp>
      <p:sp>
        <p:nvSpPr>
          <p:cNvPr id="28675" name="Rectangle 3"/>
          <p:cNvSpPr>
            <a:spLocks noGrp="1" noChangeArrowheads="1"/>
          </p:cNvSpPr>
          <p:nvPr>
            <p:ph type="subTitle" idx="1"/>
          </p:nvPr>
        </p:nvSpPr>
        <p:spPr>
          <a:xfrm>
            <a:off x="759768" y="3886200"/>
            <a:ext cx="7620000" cy="1752600"/>
          </a:xfrm>
        </p:spPr>
        <p:txBody>
          <a:bodyPr/>
          <a:lstStyle/>
          <a:p>
            <a:pPr eaLnBrk="1" hangingPunct="1"/>
            <a:r>
              <a:rPr lang="ja-JP" altLang="en-US" dirty="0" smtClean="0">
                <a:solidFill>
                  <a:srgbClr val="FFFF00"/>
                </a:solidFill>
              </a:rPr>
              <a:t>（まずは冷静にレセプトを見つめ直す）</a:t>
            </a:r>
          </a:p>
        </p:txBody>
      </p:sp>
    </p:spTree>
    <p:extLst>
      <p:ext uri="{BB962C8B-B14F-4D97-AF65-F5344CB8AC3E}">
        <p14:creationId xmlns:p14="http://schemas.microsoft.com/office/powerpoint/2010/main" val="123221434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824E3B72-0A84-4219-9B66-85961E0D2E80}" type="slidenum">
              <a:rPr lang="en-US" altLang="ja-JP" sz="1800" smtClean="0"/>
              <a:pPr eaLnBrk="1" hangingPunct="1"/>
              <a:t>99</a:t>
            </a:fld>
            <a:endParaRPr lang="en-US" altLang="ja-JP" sz="1800" smtClean="0"/>
          </a:p>
        </p:txBody>
      </p:sp>
      <p:sp>
        <p:nvSpPr>
          <p:cNvPr id="41987" name="Rectangle 2"/>
          <p:cNvSpPr>
            <a:spLocks noGrp="1" noChangeArrowheads="1"/>
          </p:cNvSpPr>
          <p:nvPr>
            <p:ph type="body" idx="1"/>
          </p:nvPr>
        </p:nvSpPr>
        <p:spPr>
          <a:xfrm>
            <a:off x="684213" y="764704"/>
            <a:ext cx="8459787" cy="5934546"/>
          </a:xfrm>
        </p:spPr>
        <p:txBody>
          <a:bodyPr/>
          <a:lstStyle/>
          <a:p>
            <a:pPr eaLnBrk="1" hangingPunct="1">
              <a:lnSpc>
                <a:spcPct val="90000"/>
              </a:lnSpc>
            </a:pPr>
            <a:r>
              <a:rPr lang="ja-JP" altLang="en-US" sz="2800" dirty="0">
                <a:solidFill>
                  <a:schemeClr val="tx1"/>
                </a:solidFill>
              </a:rPr>
              <a:t>傷病名の付け方</a:t>
            </a:r>
          </a:p>
          <a:p>
            <a:pPr eaLnBrk="1" hangingPunct="1">
              <a:lnSpc>
                <a:spcPct val="90000"/>
              </a:lnSpc>
            </a:pPr>
            <a:r>
              <a:rPr lang="ja-JP" altLang="en-US" sz="2800" dirty="0">
                <a:solidFill>
                  <a:schemeClr val="tx1"/>
                </a:solidFill>
              </a:rPr>
              <a:t>同月内における初診料の複数回算定</a:t>
            </a:r>
          </a:p>
          <a:p>
            <a:pPr eaLnBrk="1" hangingPunct="1">
              <a:lnSpc>
                <a:spcPct val="90000"/>
              </a:lnSpc>
            </a:pPr>
            <a:r>
              <a:rPr lang="ja-JP" altLang="en-US" sz="2800" dirty="0">
                <a:solidFill>
                  <a:schemeClr val="tx1"/>
                </a:solidFill>
              </a:rPr>
              <a:t>患者の任意の中止による初診料の算定</a:t>
            </a:r>
          </a:p>
          <a:p>
            <a:pPr eaLnBrk="1" hangingPunct="1">
              <a:lnSpc>
                <a:spcPct val="90000"/>
              </a:lnSpc>
            </a:pPr>
            <a:r>
              <a:rPr lang="ja-JP" altLang="en-US" sz="2800" dirty="0" smtClean="0">
                <a:solidFill>
                  <a:schemeClr val="tx1"/>
                </a:solidFill>
              </a:rPr>
              <a:t>同日複数科初診・同日複数科再診</a:t>
            </a:r>
            <a:endParaRPr lang="ja-JP" altLang="en-US" sz="2800" dirty="0">
              <a:solidFill>
                <a:schemeClr val="tx1"/>
              </a:solidFill>
            </a:endParaRPr>
          </a:p>
          <a:p>
            <a:pPr eaLnBrk="1" hangingPunct="1">
              <a:lnSpc>
                <a:spcPct val="90000"/>
              </a:lnSpc>
            </a:pPr>
            <a:r>
              <a:rPr lang="ja-JP" altLang="en-US" sz="2800" dirty="0">
                <a:solidFill>
                  <a:schemeClr val="tx1"/>
                </a:solidFill>
              </a:rPr>
              <a:t>施設基準の届出漏れ・忘れ</a:t>
            </a:r>
          </a:p>
          <a:p>
            <a:pPr eaLnBrk="1" hangingPunct="1">
              <a:lnSpc>
                <a:spcPct val="90000"/>
              </a:lnSpc>
            </a:pPr>
            <a:r>
              <a:rPr lang="ja-JP" altLang="en-US" sz="2800" dirty="0">
                <a:solidFill>
                  <a:schemeClr val="tx1"/>
                </a:solidFill>
              </a:rPr>
              <a:t>傷病名開始日の間違いによる診察料の査定</a:t>
            </a:r>
          </a:p>
          <a:p>
            <a:pPr eaLnBrk="1" hangingPunct="1">
              <a:lnSpc>
                <a:spcPct val="90000"/>
              </a:lnSpc>
            </a:pPr>
            <a:r>
              <a:rPr lang="ja-JP" altLang="en-US" sz="2800" dirty="0">
                <a:solidFill>
                  <a:schemeClr val="tx1"/>
                </a:solidFill>
              </a:rPr>
              <a:t>時間外加算の対象となる時間帯における電話再診時の加算</a:t>
            </a:r>
          </a:p>
          <a:p>
            <a:pPr eaLnBrk="1" hangingPunct="1">
              <a:lnSpc>
                <a:spcPct val="90000"/>
              </a:lnSpc>
            </a:pPr>
            <a:r>
              <a:rPr lang="ja-JP" altLang="en-US" sz="2800" dirty="0">
                <a:solidFill>
                  <a:schemeClr val="tx1"/>
                </a:solidFill>
              </a:rPr>
              <a:t>休日の深夜の時間帯における診療を行った場合の深夜加算</a:t>
            </a:r>
          </a:p>
          <a:p>
            <a:pPr eaLnBrk="1" hangingPunct="1">
              <a:lnSpc>
                <a:spcPct val="90000"/>
              </a:lnSpc>
            </a:pPr>
            <a:r>
              <a:rPr lang="ja-JP" altLang="en-US" sz="2800" dirty="0">
                <a:solidFill>
                  <a:schemeClr val="tx1"/>
                </a:solidFill>
              </a:rPr>
              <a:t>小児科特例時間外加算の算定漏れ</a:t>
            </a:r>
          </a:p>
          <a:p>
            <a:pPr eaLnBrk="1" hangingPunct="1">
              <a:lnSpc>
                <a:spcPct val="90000"/>
              </a:lnSpc>
            </a:pPr>
            <a:r>
              <a:rPr lang="ja-JP" altLang="en-US" sz="2800" u="sng" dirty="0">
                <a:solidFill>
                  <a:srgbClr val="FF0000"/>
                </a:solidFill>
              </a:rPr>
              <a:t>他院から持参した検査結果等の読影料</a:t>
            </a:r>
          </a:p>
          <a:p>
            <a:pPr eaLnBrk="1" hangingPunct="1">
              <a:lnSpc>
                <a:spcPct val="90000"/>
              </a:lnSpc>
            </a:pPr>
            <a:r>
              <a:rPr lang="ja-JP" altLang="en-US" sz="2800" dirty="0">
                <a:solidFill>
                  <a:schemeClr val="tx1"/>
                </a:solidFill>
              </a:rPr>
              <a:t>薬剤の多剤投与の計算</a:t>
            </a:r>
          </a:p>
        </p:txBody>
      </p:sp>
      <p:sp>
        <p:nvSpPr>
          <p:cNvPr id="41988"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3200" i="0" dirty="0">
                <a:solidFill>
                  <a:srgbClr val="FFFF00"/>
                </a:solidFill>
              </a:rPr>
              <a:t>レセプトの審査</a:t>
            </a:r>
          </a:p>
        </p:txBody>
      </p:sp>
      <p:sp>
        <p:nvSpPr>
          <p:cNvPr id="41989"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よくある算定漏れ・算定間違い事例１</a:t>
            </a:r>
            <a:endParaRPr lang="ja-JP" altLang="en-US" sz="3600" i="0" dirty="0">
              <a:solidFill>
                <a:srgbClr val="FFFF66"/>
              </a:solidFill>
            </a:endParaRPr>
          </a:p>
        </p:txBody>
      </p:sp>
      <p:grpSp>
        <p:nvGrpSpPr>
          <p:cNvPr id="41990" name="Group 5"/>
          <p:cNvGrpSpPr>
            <a:grpSpLocks/>
          </p:cNvGrpSpPr>
          <p:nvPr/>
        </p:nvGrpSpPr>
        <p:grpSpPr bwMode="auto">
          <a:xfrm>
            <a:off x="609600" y="400050"/>
            <a:ext cx="8567738" cy="6457950"/>
            <a:chOff x="384" y="252"/>
            <a:chExt cx="5397" cy="4068"/>
          </a:xfrm>
        </p:grpSpPr>
        <p:sp>
          <p:nvSpPr>
            <p:cNvPr id="41991"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41992"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443163015"/>
      </p:ext>
    </p:extLst>
  </p:cSld>
  <p:clrMapOvr>
    <a:masterClrMapping/>
  </p:clrMapOvr>
  <p:timing>
    <p:tnLst>
      <p:par>
        <p:cTn id="1" dur="indefinite" restart="never" nodeType="tmRoot"/>
      </p:par>
    </p:tnLst>
  </p:timing>
</p:sld>
</file>

<file path=ppt/theme/theme1.xml><?xml version="1.0" encoding="utf-8"?>
<a:theme xmlns:a="http://schemas.openxmlformats.org/drawingml/2006/main" name="Azure">
  <a:themeElements>
    <a:clrScheme name="">
      <a:dk1>
        <a:srgbClr val="000000"/>
      </a:dk1>
      <a:lt1>
        <a:srgbClr val="FFFFFF"/>
      </a:lt1>
      <a:dk2>
        <a:srgbClr val="000000"/>
      </a:dk2>
      <a:lt2>
        <a:srgbClr val="00FFFF"/>
      </a:lt2>
      <a:accent1>
        <a:srgbClr val="00CCCC"/>
      </a:accent1>
      <a:accent2>
        <a:srgbClr val="6666FF"/>
      </a:accent2>
      <a:accent3>
        <a:srgbClr val="AAAAAA"/>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ＭＳ Ｐゴシック"/>
        <a:cs typeface=""/>
      </a:majorFont>
      <a:minorFont>
        <a:latin typeface="ＭＳ ゴシック"/>
        <a:ea typeface="ＭＳ 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1" lang="en-US" sz="2400" b="0" i="1"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1" lang="en-US" sz="2400" b="0" i="1"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Azure 4">
        <a:dk1>
          <a:srgbClr val="FFFFFF"/>
        </a:dk1>
        <a:lt1>
          <a:srgbClr val="FFFFFF"/>
        </a:lt1>
        <a:dk2>
          <a:srgbClr val="00FFFF"/>
        </a:dk2>
        <a:lt2>
          <a:srgbClr val="000000"/>
        </a:lt2>
        <a:accent1>
          <a:srgbClr val="00CCCC"/>
        </a:accent1>
        <a:accent2>
          <a:srgbClr val="6666FF"/>
        </a:accent2>
        <a:accent3>
          <a:srgbClr val="FFFFFF"/>
        </a:accent3>
        <a:accent4>
          <a:srgbClr val="DADADA"/>
        </a:accent4>
        <a:accent5>
          <a:srgbClr val="AAE2E2"/>
        </a:accent5>
        <a:accent6>
          <a:srgbClr val="5C5CE7"/>
        </a:accent6>
        <a:hlink>
          <a:srgbClr val="CCCCFF"/>
        </a:hlink>
        <a:folHlink>
          <a:srgbClr val="CC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35402</TotalTime>
  <Words>7008</Words>
  <Application>Microsoft Office PowerPoint</Application>
  <PresentationFormat>画面に合わせる (4:3)</PresentationFormat>
  <Paragraphs>1245</Paragraphs>
  <Slides>102</Slides>
  <Notes>81</Notes>
  <HiddenSlides>0</HiddenSlides>
  <MMClips>0</MMClips>
  <ScaleCrop>false</ScaleCrop>
  <HeadingPairs>
    <vt:vector size="4" baseType="variant">
      <vt:variant>
        <vt:lpstr>テーマ</vt:lpstr>
      </vt:variant>
      <vt:variant>
        <vt:i4>1</vt:i4>
      </vt:variant>
      <vt:variant>
        <vt:lpstr>スライド タイトル</vt:lpstr>
      </vt:variant>
      <vt:variant>
        <vt:i4>102</vt:i4>
      </vt:variant>
    </vt:vector>
  </HeadingPairs>
  <TitlesOfParts>
    <vt:vector size="103" baseType="lpstr">
      <vt:lpstr>Azure</vt:lpstr>
      <vt:lpstr>平成２４年度 診療報酬・介護報酬 同時改定の検証  ～NPO 法人 在宅ケアを支える診療所・市民全国ネットワーク 第18 回全国の集いin 高知2012「ランチョンセミナー」～</vt:lpstr>
      <vt:lpstr>PowerPoint プレゼンテーション</vt:lpstr>
      <vt:lpstr>診療所経営戦略</vt:lpstr>
      <vt:lpstr>診療所経営戦略</vt:lpstr>
      <vt:lpstr>診療報酬改定の方向性</vt:lpstr>
      <vt:lpstr>介護報酬改定の基本方針</vt:lpstr>
      <vt:lpstr>診療所経営戦略</vt:lpstr>
      <vt:lpstr>診療所経営戦略</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診療報酬以外の変更点</vt:lpstr>
      <vt:lpstr>診療報酬以外の変更点</vt:lpstr>
      <vt:lpstr>PowerPoint プレゼンテーション</vt:lpstr>
      <vt:lpstr>基　本　診　療　料</vt:lpstr>
      <vt:lpstr>基　本　診　療　料</vt:lpstr>
      <vt:lpstr>基　本　診　療　料</vt:lpstr>
      <vt:lpstr>基　本　診　療　料</vt:lpstr>
      <vt:lpstr>基　本　診　療　料</vt:lpstr>
      <vt:lpstr>基　本　診　療　料</vt:lpstr>
      <vt:lpstr>PowerPoint プレゼンテーション</vt:lpstr>
      <vt:lpstr>医　学　管　理　料</vt:lpstr>
      <vt:lpstr>医　学　管　理　料</vt:lpstr>
      <vt:lpstr>医　学　管　理　料</vt:lpstr>
      <vt:lpstr>PowerPoint プレゼンテーション</vt:lpstr>
      <vt:lpstr>機能を強化した在宅療養支援診療所・病院</vt:lpstr>
      <vt:lpstr>機能を強化した在宅療養支援診療所・病院</vt:lpstr>
      <vt:lpstr>在　宅　医　療　料</vt:lpstr>
      <vt:lpstr>在　宅　医　療　料</vt:lpstr>
      <vt:lpstr>在　宅　医　療　料</vt:lpstr>
      <vt:lpstr>在　宅　医　療　料</vt:lpstr>
      <vt:lpstr>在　宅　医　療　料</vt:lpstr>
      <vt:lpstr>在　宅　医　療　料</vt:lpstr>
      <vt:lpstr>在　宅　医　療　料</vt:lpstr>
      <vt:lpstr>在　宅　医　療　料</vt:lpstr>
      <vt:lpstr>在　宅　医　療　料</vt:lpstr>
      <vt:lpstr>在　宅　医　療　料</vt:lpstr>
      <vt:lpstr>在　宅　医　療　料</vt:lpstr>
      <vt:lpstr>在　宅　医　療　料</vt:lpstr>
      <vt:lpstr>在　宅　医　療　料</vt:lpstr>
      <vt:lpstr>在　宅　医　療　料</vt:lpstr>
      <vt:lpstr>在　宅　医　療　料</vt:lpstr>
      <vt:lpstr>在　宅　医　療　料</vt:lpstr>
      <vt:lpstr>在　宅　医　療　料</vt:lpstr>
      <vt:lpstr>在　宅　医　療　料</vt:lpstr>
      <vt:lpstr>在　宅　医　療　料</vt:lpstr>
      <vt:lpstr>在　宅　医　療　料</vt:lpstr>
      <vt:lpstr>在　宅　医　療　料</vt:lpstr>
      <vt:lpstr>PowerPoint プレゼンテーション</vt:lpstr>
      <vt:lpstr>訪問系サービス</vt:lpstr>
      <vt:lpstr>訪問系サービス</vt:lpstr>
      <vt:lpstr>PowerPoint プレゼンテーション</vt:lpstr>
      <vt:lpstr>投　薬　料</vt:lpstr>
      <vt:lpstr>投　薬　料</vt:lpstr>
      <vt:lpstr>投　薬　料</vt:lpstr>
      <vt:lpstr>投　薬　料</vt:lpstr>
      <vt:lpstr>療　養　担　当　規　則</vt:lpstr>
      <vt:lpstr>療　養　担　当　規　則</vt:lpstr>
      <vt:lpstr>診療報酬以外の変更点</vt:lpstr>
      <vt:lpstr>PowerPoint プレゼンテーション</vt:lpstr>
      <vt:lpstr>手　術　料</vt:lpstr>
      <vt:lpstr>PowerPoint プレゼンテーション</vt:lpstr>
      <vt:lpstr>リハビリテーション料</vt:lpstr>
      <vt:lpstr>PowerPoint プレゼンテーション</vt:lpstr>
      <vt:lpstr>リハビリテーション料</vt:lpstr>
      <vt:lpstr>PowerPoint プレゼンテーション</vt:lpstr>
      <vt:lpstr>PowerPoint プレゼンテーション</vt:lpstr>
      <vt:lpstr>通所系サービス</vt:lpstr>
      <vt:lpstr>通所系サービス</vt:lpstr>
      <vt:lpstr>通所系サービス</vt:lpstr>
      <vt:lpstr>通所系サービス</vt:lpstr>
      <vt:lpstr>通所系サービス</vt:lpstr>
      <vt:lpstr>通所系サービス</vt:lpstr>
      <vt:lpstr>通所系サービス</vt:lpstr>
      <vt:lpstr>PowerPoint プレゼンテーション</vt:lpstr>
      <vt:lpstr>PowerPoint プレゼンテーション</vt:lpstr>
      <vt:lpstr>介護保険居宅サービス事業者に係る指定の特例措置</vt:lpstr>
      <vt:lpstr>みなし指定で実施できる介護サービス</vt:lpstr>
      <vt:lpstr>医　学　管　理　料</vt:lpstr>
      <vt:lpstr>PowerPoint プレゼンテーション</vt:lpstr>
      <vt:lpstr>医　学　管　理　料</vt:lpstr>
      <vt:lpstr>医　学　管　理　料</vt:lpstr>
      <vt:lpstr>医　学　管　理　料</vt:lpstr>
      <vt:lpstr>医　学　管　理　料</vt:lpstr>
      <vt:lpstr>医　学　管　理　料</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レセプトの審査</vt:lpstr>
      <vt:lpstr>PowerPoint プレゼンテーション</vt:lpstr>
      <vt:lpstr>PowerPoint プレゼンテーション</vt:lpstr>
      <vt:lpstr>PowerPoint プレゼンテーション</vt:lpstr>
      <vt:lpstr>PowerPoint プレゼンテーション</vt:lpstr>
    </vt:vector>
  </TitlesOfParts>
  <Company>有限会社メディカルサポートシステムズ</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MSS</dc:creator>
  <cp:lastModifiedBy>HOSOYA-K</cp:lastModifiedBy>
  <cp:revision>1161</cp:revision>
  <cp:lastPrinted>1601-01-01T00:00:00Z</cp:lastPrinted>
  <dcterms:created xsi:type="dcterms:W3CDTF">2003-08-12T10:20:59Z</dcterms:created>
  <dcterms:modified xsi:type="dcterms:W3CDTF">2012-09-18T07:14:11Z</dcterms:modified>
</cp:coreProperties>
</file>