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handoutMasterIdLst>
    <p:handoutMasterId r:id="rId8"/>
  </p:handoutMasterIdLst>
  <p:sldIdLst>
    <p:sldId id="2351" r:id="rId2"/>
    <p:sldId id="2260" r:id="rId3"/>
    <p:sldId id="2352" r:id="rId4"/>
    <p:sldId id="2353" r:id="rId5"/>
    <p:sldId id="2350" r:id="rId6"/>
  </p:sldIdLst>
  <p:sldSz cx="12192000" cy="6858000"/>
  <p:notesSz cx="9945688" cy="6858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pos="313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 K" initials="TK"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66FFCC"/>
    <a:srgbClr val="FE84CD"/>
    <a:srgbClr val="FD4DB6"/>
    <a:srgbClr val="FD23A5"/>
    <a:srgbClr val="66FF33"/>
    <a:srgbClr val="FFFF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65" autoAdjust="0"/>
    <p:restoredTop sz="86884" autoAdjust="0"/>
  </p:normalViewPr>
  <p:slideViewPr>
    <p:cSldViewPr>
      <p:cViewPr varScale="1">
        <p:scale>
          <a:sx n="55" d="100"/>
          <a:sy n="55" d="100"/>
        </p:scale>
        <p:origin x="53" y="643"/>
      </p:cViewPr>
      <p:guideLst>
        <p:guide orient="horz" pos="2160"/>
        <p:guide pos="3840"/>
      </p:guideLst>
    </p:cSldViewPr>
  </p:slideViewPr>
  <p:outlineViewPr>
    <p:cViewPr>
      <p:scale>
        <a:sx n="33" d="100"/>
        <a:sy n="33" d="100"/>
      </p:scale>
      <p:origin x="0" y="8722"/>
    </p:cViewPr>
  </p:outlineViewPr>
  <p:notesTextViewPr>
    <p:cViewPr>
      <p:scale>
        <a:sx n="100" d="100"/>
        <a:sy n="100" d="100"/>
      </p:scale>
      <p:origin x="0" y="0"/>
    </p:cViewPr>
  </p:notesTextViewPr>
  <p:sorterViewPr>
    <p:cViewPr>
      <p:scale>
        <a:sx n="192" d="100"/>
        <a:sy n="192" d="100"/>
      </p:scale>
      <p:origin x="0" y="0"/>
    </p:cViewPr>
  </p:sorterViewPr>
  <p:notesViewPr>
    <p:cSldViewPr>
      <p:cViewPr varScale="1">
        <p:scale>
          <a:sx n="54" d="100"/>
          <a:sy n="54" d="100"/>
        </p:scale>
        <p:origin x="-2880" y="-102"/>
      </p:cViewPr>
      <p:guideLst>
        <p:guide orient="horz" pos="2160"/>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defTabSz="914218">
              <a:defRPr sz="1100"/>
            </a:lvl1pPr>
          </a:lstStyle>
          <a:p>
            <a:pPr>
              <a:defRPr/>
            </a:pPr>
            <a:endParaRPr lang="en-US" altLang="ja-JP"/>
          </a:p>
        </p:txBody>
      </p:sp>
      <p:sp>
        <p:nvSpPr>
          <p:cNvPr id="80899" name="Rectangle 3"/>
          <p:cNvSpPr>
            <a:spLocks noGrp="1" noChangeArrowheads="1"/>
          </p:cNvSpPr>
          <p:nvPr>
            <p:ph type="dt" sz="quarter" idx="1"/>
          </p:nvPr>
        </p:nvSpPr>
        <p:spPr bwMode="auto">
          <a:xfrm>
            <a:off x="5636157" y="0"/>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algn="r" defTabSz="914218">
              <a:defRPr sz="1100"/>
            </a:lvl1pPr>
          </a:lstStyle>
          <a:p>
            <a:pPr>
              <a:defRPr/>
            </a:pPr>
            <a:endParaRPr lang="en-US" altLang="ja-JP"/>
          </a:p>
        </p:txBody>
      </p:sp>
      <p:sp>
        <p:nvSpPr>
          <p:cNvPr id="80900" name="Rectangle 4"/>
          <p:cNvSpPr>
            <a:spLocks noGrp="1" noChangeArrowheads="1"/>
          </p:cNvSpPr>
          <p:nvPr>
            <p:ph type="ftr" sz="quarter" idx="2"/>
          </p:nvPr>
        </p:nvSpPr>
        <p:spPr bwMode="auto">
          <a:xfrm>
            <a:off x="0" y="6515343"/>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defTabSz="914218">
              <a:defRPr sz="1100"/>
            </a:lvl1pPr>
          </a:lstStyle>
          <a:p>
            <a:pPr>
              <a:defRPr/>
            </a:pPr>
            <a:endParaRPr lang="en-US" altLang="ja-JP"/>
          </a:p>
        </p:txBody>
      </p:sp>
      <p:sp>
        <p:nvSpPr>
          <p:cNvPr id="80901" name="Rectangle 5"/>
          <p:cNvSpPr>
            <a:spLocks noGrp="1" noChangeArrowheads="1"/>
          </p:cNvSpPr>
          <p:nvPr>
            <p:ph type="sldNum" sz="quarter" idx="3"/>
          </p:nvPr>
        </p:nvSpPr>
        <p:spPr bwMode="auto">
          <a:xfrm>
            <a:off x="5636157" y="6515343"/>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algn="r" defTabSz="914218">
              <a:defRPr sz="1100"/>
            </a:lvl1pPr>
          </a:lstStyle>
          <a:p>
            <a:pPr>
              <a:defRPr/>
            </a:pPr>
            <a:fld id="{D1490D96-71F6-4B9A-95C3-1FE7EA9A5E2E}" type="slidenum">
              <a:rPr lang="en-US" altLang="ja-JP"/>
              <a:pPr>
                <a:defRPr/>
              </a:pPr>
              <a:t>‹#›</a:t>
            </a:fld>
            <a:endParaRPr lang="en-US" altLang="ja-JP"/>
          </a:p>
        </p:txBody>
      </p:sp>
    </p:spTree>
    <p:extLst>
      <p:ext uri="{BB962C8B-B14F-4D97-AF65-F5344CB8AC3E}">
        <p14:creationId xmlns:p14="http://schemas.microsoft.com/office/powerpoint/2010/main" val="28526581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defTabSz="914218">
              <a:defRPr sz="1100"/>
            </a:lvl1pPr>
          </a:lstStyle>
          <a:p>
            <a:pPr>
              <a:defRPr/>
            </a:pPr>
            <a:endParaRPr lang="en-US" altLang="ja-JP"/>
          </a:p>
        </p:txBody>
      </p:sp>
      <p:sp>
        <p:nvSpPr>
          <p:cNvPr id="38915" name="Rectangle 3"/>
          <p:cNvSpPr>
            <a:spLocks noGrp="1" noChangeArrowheads="1"/>
          </p:cNvSpPr>
          <p:nvPr>
            <p:ph type="dt" idx="1"/>
          </p:nvPr>
        </p:nvSpPr>
        <p:spPr bwMode="auto">
          <a:xfrm>
            <a:off x="5636157" y="0"/>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lvl1pPr algn="r" defTabSz="914218">
              <a:defRPr sz="1100"/>
            </a:lvl1pPr>
          </a:lstStyle>
          <a:p>
            <a:pPr>
              <a:defRPr/>
            </a:pPr>
            <a:endParaRPr lang="en-US" altLang="ja-JP"/>
          </a:p>
        </p:txBody>
      </p:sp>
      <p:sp>
        <p:nvSpPr>
          <p:cNvPr id="60420" name="Rectangle 4"/>
          <p:cNvSpPr>
            <a:spLocks noGrp="1" noRot="1" noChangeAspect="1" noChangeArrowheads="1" noTextEdit="1"/>
          </p:cNvSpPr>
          <p:nvPr>
            <p:ph type="sldImg" idx="2"/>
          </p:nvPr>
        </p:nvSpPr>
        <p:spPr bwMode="auto">
          <a:xfrm>
            <a:off x="2695575" y="515938"/>
            <a:ext cx="4564063" cy="2568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1323426" y="3256864"/>
            <a:ext cx="7298838" cy="3085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8918" name="Rectangle 6"/>
          <p:cNvSpPr>
            <a:spLocks noGrp="1" noChangeArrowheads="1"/>
          </p:cNvSpPr>
          <p:nvPr>
            <p:ph type="ftr" sz="quarter" idx="4"/>
          </p:nvPr>
        </p:nvSpPr>
        <p:spPr bwMode="auto">
          <a:xfrm>
            <a:off x="0" y="6515343"/>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defTabSz="914218">
              <a:defRPr sz="1100"/>
            </a:lvl1pPr>
          </a:lstStyle>
          <a:p>
            <a:pPr>
              <a:defRPr/>
            </a:pPr>
            <a:endParaRPr lang="en-US" altLang="ja-JP"/>
          </a:p>
        </p:txBody>
      </p:sp>
      <p:sp>
        <p:nvSpPr>
          <p:cNvPr id="38919" name="Rectangle 7"/>
          <p:cNvSpPr>
            <a:spLocks noGrp="1" noChangeArrowheads="1"/>
          </p:cNvSpPr>
          <p:nvPr>
            <p:ph type="sldNum" sz="quarter" idx="5"/>
          </p:nvPr>
        </p:nvSpPr>
        <p:spPr bwMode="auto">
          <a:xfrm>
            <a:off x="5636157" y="6515343"/>
            <a:ext cx="4309531" cy="342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3" tIns="45701" rIns="91403" bIns="45701" numCol="1" anchor="b" anchorCtr="0" compatLnSpc="1">
            <a:prstTxWarp prst="textNoShape">
              <a:avLst/>
            </a:prstTxWarp>
          </a:bodyPr>
          <a:lstStyle>
            <a:lvl1pPr algn="r" defTabSz="914218">
              <a:defRPr sz="1100"/>
            </a:lvl1pPr>
          </a:lstStyle>
          <a:p>
            <a:pPr>
              <a:defRPr/>
            </a:pPr>
            <a:fld id="{AD785F65-6212-4633-8141-F60B658315CF}" type="slidenum">
              <a:rPr lang="en-US" altLang="ja-JP"/>
              <a:pPr>
                <a:defRPr/>
              </a:pPr>
              <a:t>‹#›</a:t>
            </a:fld>
            <a:endParaRPr lang="en-US" altLang="ja-JP"/>
          </a:p>
        </p:txBody>
      </p:sp>
    </p:spTree>
    <p:extLst>
      <p:ext uri="{BB962C8B-B14F-4D97-AF65-F5344CB8AC3E}">
        <p14:creationId xmlns:p14="http://schemas.microsoft.com/office/powerpoint/2010/main" val="580345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defTabSz="914218" eaLnBrk="0" hangingPunct="0">
              <a:defRPr kumimoji="1" sz="2400">
                <a:solidFill>
                  <a:schemeClr val="tx1"/>
                </a:solidFill>
                <a:latin typeface="Times New Roman" pitchFamily="18" charset="0"/>
                <a:ea typeface="ＭＳ Ｐゴシック" pitchFamily="50" charset="-128"/>
              </a:defRPr>
            </a:lvl1pPr>
            <a:lvl2pPr marL="751940" indent="-289208" defTabSz="914218" eaLnBrk="0" hangingPunct="0">
              <a:defRPr kumimoji="1" sz="2400">
                <a:solidFill>
                  <a:schemeClr val="tx1"/>
                </a:solidFill>
                <a:latin typeface="Times New Roman" pitchFamily="18" charset="0"/>
                <a:ea typeface="ＭＳ Ｐゴシック" pitchFamily="50" charset="-128"/>
              </a:defRPr>
            </a:lvl2pPr>
            <a:lvl3pPr marL="1156830" indent="-231366" defTabSz="914218" eaLnBrk="0" hangingPunct="0">
              <a:defRPr kumimoji="1" sz="2400">
                <a:solidFill>
                  <a:schemeClr val="tx1"/>
                </a:solidFill>
                <a:latin typeface="Times New Roman" pitchFamily="18" charset="0"/>
                <a:ea typeface="ＭＳ Ｐゴシック" pitchFamily="50" charset="-128"/>
              </a:defRPr>
            </a:lvl3pPr>
            <a:lvl4pPr marL="1619562" indent="-231366" defTabSz="914218" eaLnBrk="0" hangingPunct="0">
              <a:defRPr kumimoji="1" sz="2400">
                <a:solidFill>
                  <a:schemeClr val="tx1"/>
                </a:solidFill>
                <a:latin typeface="Times New Roman" pitchFamily="18" charset="0"/>
                <a:ea typeface="ＭＳ Ｐゴシック" pitchFamily="50" charset="-128"/>
              </a:defRPr>
            </a:lvl4pPr>
            <a:lvl5pPr marL="2082295" indent="-231366" defTabSz="914218" eaLnBrk="0" hangingPunct="0">
              <a:defRPr kumimoji="1" sz="2400">
                <a:solidFill>
                  <a:schemeClr val="tx1"/>
                </a:solidFill>
                <a:latin typeface="Times New Roman" pitchFamily="18" charset="0"/>
                <a:ea typeface="ＭＳ Ｐゴシック" pitchFamily="50" charset="-128"/>
              </a:defRPr>
            </a:lvl5pPr>
            <a:lvl6pPr marL="2545027"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3007759"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70491"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933223" indent="-231366" defTabSz="914218"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fld id="{4057EF94-17D7-46B3-9418-B52111ECE4AD}" type="slidenum">
              <a:rPr lang="en-US" altLang="ja-JP" sz="1100"/>
              <a:pPr eaLnBrk="1" hangingPunct="1"/>
              <a:t>1</a:t>
            </a:fld>
            <a:endParaRPr lang="en-US" altLang="ja-JP" sz="1100"/>
          </a:p>
        </p:txBody>
      </p:sp>
      <p:sp>
        <p:nvSpPr>
          <p:cNvPr id="61443" name="Rectangle 2"/>
          <p:cNvSpPr>
            <a:spLocks noGrp="1" noRot="1" noChangeAspect="1" noChangeArrowheads="1" noTextEdit="1"/>
          </p:cNvSpPr>
          <p:nvPr>
            <p:ph type="sldImg"/>
          </p:nvPr>
        </p:nvSpPr>
        <p:spPr>
          <a:xfrm>
            <a:off x="2689225" y="514350"/>
            <a:ext cx="4567238" cy="2570163"/>
          </a:xfrm>
          <a:solidFill>
            <a:srgbClr val="FFFFFF"/>
          </a:solidFill>
          <a:ln/>
        </p:spPr>
      </p:sp>
      <p:sp>
        <p:nvSpPr>
          <p:cNvPr id="61444" name="Rectangle 3"/>
          <p:cNvSpPr>
            <a:spLocks noGrp="1" noChangeArrowheads="1"/>
          </p:cNvSpPr>
          <p:nvPr>
            <p:ph type="body" idx="1"/>
          </p:nvPr>
        </p:nvSpPr>
        <p:spPr>
          <a:xfrm>
            <a:off x="1323426" y="3255247"/>
            <a:ext cx="7298838" cy="3088767"/>
          </a:xfrm>
          <a:solidFill>
            <a:srgbClr val="FFFFFF"/>
          </a:solidFill>
          <a:ln>
            <a:solidFill>
              <a:srgbClr val="000000"/>
            </a:solidFill>
            <a:miter lim="800000"/>
            <a:headEnd/>
            <a:tailEnd/>
          </a:ln>
        </p:spPr>
        <p:txBody>
          <a:bodyPr lIns="91409" tIns="45703" rIns="91409" bIns="45703"/>
          <a:lstStyle/>
          <a:p>
            <a:pPr eaLnBrk="1" hangingPunct="1"/>
            <a:endParaRPr lang="en-US" altLang="ja-JP" dirty="0"/>
          </a:p>
        </p:txBody>
      </p:sp>
    </p:spTree>
    <p:extLst>
      <p:ext uri="{BB962C8B-B14F-4D97-AF65-F5344CB8AC3E}">
        <p14:creationId xmlns:p14="http://schemas.microsoft.com/office/powerpoint/2010/main" val="796568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lvl1pPr defTabSz="943033">
              <a:defRPr kumimoji="1" sz="2500">
                <a:solidFill>
                  <a:schemeClr val="tx1"/>
                </a:solidFill>
                <a:latin typeface="Times New Roman" pitchFamily="18" charset="0"/>
                <a:ea typeface="ＭＳ Ｐゴシック" pitchFamily="50" charset="-128"/>
              </a:defRPr>
            </a:lvl1pPr>
            <a:lvl2pPr marL="775640" indent="-298323" defTabSz="943033">
              <a:defRPr kumimoji="1" sz="2500">
                <a:solidFill>
                  <a:schemeClr val="tx1"/>
                </a:solidFill>
                <a:latin typeface="Times New Roman" pitchFamily="18" charset="0"/>
                <a:ea typeface="ＭＳ Ｐゴシック" pitchFamily="50" charset="-128"/>
              </a:defRPr>
            </a:lvl2pPr>
            <a:lvl3pPr marL="1193292" indent="-238658" defTabSz="943033">
              <a:defRPr kumimoji="1" sz="2500">
                <a:solidFill>
                  <a:schemeClr val="tx1"/>
                </a:solidFill>
                <a:latin typeface="Times New Roman" pitchFamily="18" charset="0"/>
                <a:ea typeface="ＭＳ Ｐゴシック" pitchFamily="50" charset="-128"/>
              </a:defRPr>
            </a:lvl3pPr>
            <a:lvl4pPr marL="1670609" indent="-238658" defTabSz="943033">
              <a:defRPr kumimoji="1" sz="2500">
                <a:solidFill>
                  <a:schemeClr val="tx1"/>
                </a:solidFill>
                <a:latin typeface="Times New Roman" pitchFamily="18" charset="0"/>
                <a:ea typeface="ＭＳ Ｐゴシック" pitchFamily="50" charset="-128"/>
              </a:defRPr>
            </a:lvl4pPr>
            <a:lvl5pPr marL="2147926" indent="-238658" defTabSz="943033">
              <a:defRPr kumimoji="1" sz="2500">
                <a:solidFill>
                  <a:schemeClr val="tx1"/>
                </a:solidFill>
                <a:latin typeface="Times New Roman" pitchFamily="18" charset="0"/>
                <a:ea typeface="ＭＳ Ｐゴシック" pitchFamily="50" charset="-128"/>
              </a:defRPr>
            </a:lvl5pPr>
            <a:lvl6pPr marL="2625242"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6pPr>
            <a:lvl7pPr marL="3102559"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7pPr>
            <a:lvl8pPr marL="3579876"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8pPr>
            <a:lvl9pPr marL="4057193"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9pPr>
          </a:lstStyle>
          <a:p>
            <a:fld id="{6431330D-1F61-42B0-B464-0DD5A3DF3FFF}" type="slidenum">
              <a:rPr lang="en-US" altLang="ja-JP" sz="1100"/>
              <a:pPr/>
              <a:t>2</a:t>
            </a:fld>
            <a:endParaRPr lang="en-US" altLang="ja-JP" sz="1100" dirty="0"/>
          </a:p>
        </p:txBody>
      </p:sp>
      <p:sp>
        <p:nvSpPr>
          <p:cNvPr id="251907" name="Rectangle 2"/>
          <p:cNvSpPr>
            <a:spLocks noGrp="1" noRot="1" noChangeAspect="1" noChangeArrowheads="1" noTextEdit="1"/>
          </p:cNvSpPr>
          <p:nvPr>
            <p:ph type="sldImg"/>
          </p:nvPr>
        </p:nvSpPr>
        <p:spPr>
          <a:xfrm>
            <a:off x="2797175" y="530225"/>
            <a:ext cx="4700588" cy="2644775"/>
          </a:xfrm>
          <a:ln/>
        </p:spPr>
      </p:sp>
      <p:sp>
        <p:nvSpPr>
          <p:cNvPr id="251908" name="Rectangle 3"/>
          <p:cNvSpPr>
            <a:spLocks noGrp="1" noChangeArrowheads="1"/>
          </p:cNvSpPr>
          <p:nvPr>
            <p:ph type="body" idx="1"/>
          </p:nvPr>
        </p:nvSpPr>
        <p:spPr>
          <a:xfrm>
            <a:off x="1373399" y="3352041"/>
            <a:ext cx="7548834" cy="3174901"/>
          </a:xfrm>
          <a:noFill/>
        </p:spPr>
        <p:txBody>
          <a:bodyPr lIns="94187" tIns="47094" rIns="94187" bIns="47094"/>
          <a:lstStyle/>
          <a:p>
            <a:pPr eaLnBrk="1" hangingPunct="1"/>
            <a:endParaRPr lang="ja-JP" altLang="ja-JP" dirty="0"/>
          </a:p>
        </p:txBody>
      </p:sp>
    </p:spTree>
    <p:extLst>
      <p:ext uri="{BB962C8B-B14F-4D97-AF65-F5344CB8AC3E}">
        <p14:creationId xmlns:p14="http://schemas.microsoft.com/office/powerpoint/2010/main" val="1477481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lvl1pPr defTabSz="943033">
              <a:defRPr kumimoji="1" sz="2500">
                <a:solidFill>
                  <a:schemeClr val="tx1"/>
                </a:solidFill>
                <a:latin typeface="Times New Roman" pitchFamily="18" charset="0"/>
                <a:ea typeface="ＭＳ Ｐゴシック" pitchFamily="50" charset="-128"/>
              </a:defRPr>
            </a:lvl1pPr>
            <a:lvl2pPr marL="775640" indent="-298323" defTabSz="943033">
              <a:defRPr kumimoji="1" sz="2500">
                <a:solidFill>
                  <a:schemeClr val="tx1"/>
                </a:solidFill>
                <a:latin typeface="Times New Roman" pitchFamily="18" charset="0"/>
                <a:ea typeface="ＭＳ Ｐゴシック" pitchFamily="50" charset="-128"/>
              </a:defRPr>
            </a:lvl2pPr>
            <a:lvl3pPr marL="1193292" indent="-238658" defTabSz="943033">
              <a:defRPr kumimoji="1" sz="2500">
                <a:solidFill>
                  <a:schemeClr val="tx1"/>
                </a:solidFill>
                <a:latin typeface="Times New Roman" pitchFamily="18" charset="0"/>
                <a:ea typeface="ＭＳ Ｐゴシック" pitchFamily="50" charset="-128"/>
              </a:defRPr>
            </a:lvl3pPr>
            <a:lvl4pPr marL="1670609" indent="-238658" defTabSz="943033">
              <a:defRPr kumimoji="1" sz="2500">
                <a:solidFill>
                  <a:schemeClr val="tx1"/>
                </a:solidFill>
                <a:latin typeface="Times New Roman" pitchFamily="18" charset="0"/>
                <a:ea typeface="ＭＳ Ｐゴシック" pitchFamily="50" charset="-128"/>
              </a:defRPr>
            </a:lvl4pPr>
            <a:lvl5pPr marL="2147926" indent="-238658" defTabSz="943033">
              <a:defRPr kumimoji="1" sz="2500">
                <a:solidFill>
                  <a:schemeClr val="tx1"/>
                </a:solidFill>
                <a:latin typeface="Times New Roman" pitchFamily="18" charset="0"/>
                <a:ea typeface="ＭＳ Ｐゴシック" pitchFamily="50" charset="-128"/>
              </a:defRPr>
            </a:lvl5pPr>
            <a:lvl6pPr marL="2625242"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6pPr>
            <a:lvl7pPr marL="3102559"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7pPr>
            <a:lvl8pPr marL="3579876"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8pPr>
            <a:lvl9pPr marL="4057193"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9pPr>
          </a:lstStyle>
          <a:p>
            <a:fld id="{6431330D-1F61-42B0-B464-0DD5A3DF3FFF}" type="slidenum">
              <a:rPr lang="en-US" altLang="ja-JP" sz="1100"/>
              <a:pPr/>
              <a:t>3</a:t>
            </a:fld>
            <a:endParaRPr lang="en-US" altLang="ja-JP" sz="1100" dirty="0"/>
          </a:p>
        </p:txBody>
      </p:sp>
      <p:sp>
        <p:nvSpPr>
          <p:cNvPr id="251907" name="Rectangle 2"/>
          <p:cNvSpPr>
            <a:spLocks noGrp="1" noRot="1" noChangeAspect="1" noChangeArrowheads="1" noTextEdit="1"/>
          </p:cNvSpPr>
          <p:nvPr>
            <p:ph type="sldImg"/>
          </p:nvPr>
        </p:nvSpPr>
        <p:spPr>
          <a:xfrm>
            <a:off x="2797175" y="530225"/>
            <a:ext cx="4700588" cy="2644775"/>
          </a:xfrm>
          <a:ln/>
        </p:spPr>
      </p:sp>
      <p:sp>
        <p:nvSpPr>
          <p:cNvPr id="251908" name="Rectangle 3"/>
          <p:cNvSpPr>
            <a:spLocks noGrp="1" noChangeArrowheads="1"/>
          </p:cNvSpPr>
          <p:nvPr>
            <p:ph type="body" idx="1"/>
          </p:nvPr>
        </p:nvSpPr>
        <p:spPr>
          <a:xfrm>
            <a:off x="1373399" y="3352041"/>
            <a:ext cx="7548834" cy="3174901"/>
          </a:xfrm>
          <a:noFill/>
        </p:spPr>
        <p:txBody>
          <a:bodyPr lIns="94187" tIns="47094" rIns="94187" bIns="47094"/>
          <a:lstStyle/>
          <a:p>
            <a:pPr eaLnBrk="1" hangingPunct="1"/>
            <a:endParaRPr lang="ja-JP" altLang="ja-JP" dirty="0"/>
          </a:p>
        </p:txBody>
      </p:sp>
    </p:spTree>
    <p:extLst>
      <p:ext uri="{BB962C8B-B14F-4D97-AF65-F5344CB8AC3E}">
        <p14:creationId xmlns:p14="http://schemas.microsoft.com/office/powerpoint/2010/main" val="1180844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lvl1pPr defTabSz="943033">
              <a:defRPr kumimoji="1" sz="2500">
                <a:solidFill>
                  <a:schemeClr val="tx1"/>
                </a:solidFill>
                <a:latin typeface="Times New Roman" pitchFamily="18" charset="0"/>
                <a:ea typeface="ＭＳ Ｐゴシック" pitchFamily="50" charset="-128"/>
              </a:defRPr>
            </a:lvl1pPr>
            <a:lvl2pPr marL="775640" indent="-298323" defTabSz="943033">
              <a:defRPr kumimoji="1" sz="2500">
                <a:solidFill>
                  <a:schemeClr val="tx1"/>
                </a:solidFill>
                <a:latin typeface="Times New Roman" pitchFamily="18" charset="0"/>
                <a:ea typeface="ＭＳ Ｐゴシック" pitchFamily="50" charset="-128"/>
              </a:defRPr>
            </a:lvl2pPr>
            <a:lvl3pPr marL="1193292" indent="-238658" defTabSz="943033">
              <a:defRPr kumimoji="1" sz="2500">
                <a:solidFill>
                  <a:schemeClr val="tx1"/>
                </a:solidFill>
                <a:latin typeface="Times New Roman" pitchFamily="18" charset="0"/>
                <a:ea typeface="ＭＳ Ｐゴシック" pitchFamily="50" charset="-128"/>
              </a:defRPr>
            </a:lvl3pPr>
            <a:lvl4pPr marL="1670609" indent="-238658" defTabSz="943033">
              <a:defRPr kumimoji="1" sz="2500">
                <a:solidFill>
                  <a:schemeClr val="tx1"/>
                </a:solidFill>
                <a:latin typeface="Times New Roman" pitchFamily="18" charset="0"/>
                <a:ea typeface="ＭＳ Ｐゴシック" pitchFamily="50" charset="-128"/>
              </a:defRPr>
            </a:lvl4pPr>
            <a:lvl5pPr marL="2147926" indent="-238658" defTabSz="943033">
              <a:defRPr kumimoji="1" sz="2500">
                <a:solidFill>
                  <a:schemeClr val="tx1"/>
                </a:solidFill>
                <a:latin typeface="Times New Roman" pitchFamily="18" charset="0"/>
                <a:ea typeface="ＭＳ Ｐゴシック" pitchFamily="50" charset="-128"/>
              </a:defRPr>
            </a:lvl5pPr>
            <a:lvl6pPr marL="2625242"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6pPr>
            <a:lvl7pPr marL="3102559"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7pPr>
            <a:lvl8pPr marL="3579876"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8pPr>
            <a:lvl9pPr marL="4057193" indent="-238658" defTabSz="943033" eaLnBrk="0" fontAlgn="base" hangingPunct="0">
              <a:spcBef>
                <a:spcPct val="0"/>
              </a:spcBef>
              <a:spcAft>
                <a:spcPct val="0"/>
              </a:spcAft>
              <a:defRPr kumimoji="1" sz="2500">
                <a:solidFill>
                  <a:schemeClr val="tx1"/>
                </a:solidFill>
                <a:latin typeface="Times New Roman" pitchFamily="18" charset="0"/>
                <a:ea typeface="ＭＳ Ｐゴシック" pitchFamily="50" charset="-128"/>
              </a:defRPr>
            </a:lvl9pPr>
          </a:lstStyle>
          <a:p>
            <a:fld id="{6431330D-1F61-42B0-B464-0DD5A3DF3FFF}" type="slidenum">
              <a:rPr lang="en-US" altLang="ja-JP" sz="1100"/>
              <a:pPr/>
              <a:t>4</a:t>
            </a:fld>
            <a:endParaRPr lang="en-US" altLang="ja-JP" sz="1100" dirty="0"/>
          </a:p>
        </p:txBody>
      </p:sp>
      <p:sp>
        <p:nvSpPr>
          <p:cNvPr id="251907" name="Rectangle 2"/>
          <p:cNvSpPr>
            <a:spLocks noGrp="1" noRot="1" noChangeAspect="1" noChangeArrowheads="1" noTextEdit="1"/>
          </p:cNvSpPr>
          <p:nvPr>
            <p:ph type="sldImg"/>
          </p:nvPr>
        </p:nvSpPr>
        <p:spPr>
          <a:xfrm>
            <a:off x="2797175" y="530225"/>
            <a:ext cx="4700588" cy="2644775"/>
          </a:xfrm>
          <a:ln/>
        </p:spPr>
      </p:sp>
      <p:sp>
        <p:nvSpPr>
          <p:cNvPr id="251908" name="Rectangle 3"/>
          <p:cNvSpPr>
            <a:spLocks noGrp="1" noChangeArrowheads="1"/>
          </p:cNvSpPr>
          <p:nvPr>
            <p:ph type="body" idx="1"/>
          </p:nvPr>
        </p:nvSpPr>
        <p:spPr>
          <a:xfrm>
            <a:off x="1373399" y="3352041"/>
            <a:ext cx="7548834" cy="3174901"/>
          </a:xfrm>
          <a:noFill/>
        </p:spPr>
        <p:txBody>
          <a:bodyPr lIns="94187" tIns="47094" rIns="94187" bIns="47094"/>
          <a:lstStyle/>
          <a:p>
            <a:pPr eaLnBrk="1" hangingPunct="1"/>
            <a:endParaRPr lang="ja-JP" altLang="ja-JP" dirty="0"/>
          </a:p>
        </p:txBody>
      </p:sp>
    </p:spTree>
    <p:extLst>
      <p:ext uri="{BB962C8B-B14F-4D97-AF65-F5344CB8AC3E}">
        <p14:creationId xmlns:p14="http://schemas.microsoft.com/office/powerpoint/2010/main" val="2110873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996B7A8-E6CE-4B0F-A925-74BB7D35EE6D}" type="slidenum">
              <a:rPr lang="en-US" altLang="ja-JP"/>
              <a:pPr>
                <a:defRPr/>
              </a:pPr>
              <a:t>‹#›</a:t>
            </a:fld>
            <a:endParaRPr lang="en-US" altLang="ja-JP"/>
          </a:p>
        </p:txBody>
      </p:sp>
    </p:spTree>
    <p:extLst>
      <p:ext uri="{BB962C8B-B14F-4D97-AF65-F5344CB8AC3E}">
        <p14:creationId xmlns:p14="http://schemas.microsoft.com/office/powerpoint/2010/main" val="34316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34DFC20-A140-4975-B3D8-C9626982779D}" type="slidenum">
              <a:rPr lang="en-US" altLang="ja-JP"/>
              <a:pPr>
                <a:defRPr/>
              </a:pPr>
              <a:t>‹#›</a:t>
            </a:fld>
            <a:endParaRPr lang="en-US" altLang="ja-JP"/>
          </a:p>
        </p:txBody>
      </p:sp>
    </p:spTree>
    <p:extLst>
      <p:ext uri="{BB962C8B-B14F-4D97-AF65-F5344CB8AC3E}">
        <p14:creationId xmlns:p14="http://schemas.microsoft.com/office/powerpoint/2010/main" val="344795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914400" y="609600"/>
            <a:ext cx="75692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B15EBD9-4E70-4F92-A5FD-42AB96326A93}" type="slidenum">
              <a:rPr lang="en-US" altLang="ja-JP"/>
              <a:pPr>
                <a:defRPr/>
              </a:pPr>
              <a:t>‹#›</a:t>
            </a:fld>
            <a:endParaRPr lang="en-US" altLang="ja-JP"/>
          </a:p>
        </p:txBody>
      </p:sp>
    </p:spTree>
    <p:extLst>
      <p:ext uri="{BB962C8B-B14F-4D97-AF65-F5344CB8AC3E}">
        <p14:creationId xmlns:p14="http://schemas.microsoft.com/office/powerpoint/2010/main" val="2634045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89771" y="655752"/>
            <a:ext cx="11231955" cy="6135141"/>
          </a:xfrm>
        </p:spPr>
        <p:txBody>
          <a:bodyPr/>
          <a:lstStyle>
            <a:lvl1pPr>
              <a:defRPr sz="2400"/>
            </a:lvl1pPr>
            <a:lvl2pPr>
              <a:defRPr sz="2400"/>
            </a:lvl2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6" name="Rectangle 6"/>
          <p:cNvSpPr>
            <a:spLocks noGrp="1" noChangeArrowheads="1"/>
          </p:cNvSpPr>
          <p:nvPr>
            <p:ph type="sldNum" sz="quarter" idx="12"/>
          </p:nvPr>
        </p:nvSpPr>
        <p:spPr>
          <a:xfrm>
            <a:off x="0" y="30163"/>
            <a:ext cx="2540000" cy="457200"/>
          </a:xfrm>
        </p:spPr>
        <p:txBody>
          <a:bodyPr/>
          <a:lstStyle>
            <a:lvl1pPr algn="l">
              <a:defRPr sz="2000"/>
            </a:lvl1pPr>
          </a:lstStyle>
          <a:p>
            <a:pPr>
              <a:defRPr/>
            </a:pPr>
            <a:fld id="{A6176176-7522-4D81-912D-BC26A811D785}" type="slidenum">
              <a:rPr lang="en-US" altLang="ja-JP"/>
              <a:pPr>
                <a:defRPr/>
              </a:pPr>
              <a:t>‹#›</a:t>
            </a:fld>
            <a:endParaRPr lang="en-US" altLang="ja-JP" dirty="0"/>
          </a:p>
        </p:txBody>
      </p:sp>
      <p:sp>
        <p:nvSpPr>
          <p:cNvPr id="7" name="Text Box 4">
            <a:extLst>
              <a:ext uri="{FF2B5EF4-FFF2-40B4-BE49-F238E27FC236}">
                <a16:creationId xmlns:a16="http://schemas.microsoft.com/office/drawing/2014/main" id="{B8621E40-B827-432F-A253-B1273CB74B71}"/>
              </a:ext>
            </a:extLst>
          </p:cNvPr>
          <p:cNvSpPr txBox="1">
            <a:spLocks noChangeArrowheads="1"/>
          </p:cNvSpPr>
          <p:nvPr userDrawn="1"/>
        </p:nvSpPr>
        <p:spPr bwMode="auto">
          <a:xfrm>
            <a:off x="911425" y="-22565"/>
            <a:ext cx="1108921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spcBef>
                <a:spcPct val="50000"/>
              </a:spcBef>
              <a:buClrTx/>
              <a:buSzTx/>
              <a:buFontTx/>
              <a:buNone/>
            </a:pPr>
            <a:r>
              <a:rPr lang="ja-JP" altLang="en-US" sz="3200" dirty="0"/>
              <a:t>タイトル２</a:t>
            </a:r>
          </a:p>
        </p:txBody>
      </p:sp>
      <p:grpSp>
        <p:nvGrpSpPr>
          <p:cNvPr id="8" name="グループ化 7">
            <a:extLst>
              <a:ext uri="{FF2B5EF4-FFF2-40B4-BE49-F238E27FC236}">
                <a16:creationId xmlns:a16="http://schemas.microsoft.com/office/drawing/2014/main" id="{C371B339-567C-4963-B7A7-10764CE76558}"/>
              </a:ext>
            </a:extLst>
          </p:cNvPr>
          <p:cNvGrpSpPr/>
          <p:nvPr userDrawn="1"/>
        </p:nvGrpSpPr>
        <p:grpSpPr>
          <a:xfrm>
            <a:off x="719403" y="332656"/>
            <a:ext cx="11517048" cy="6525344"/>
            <a:chOff x="539552" y="332656"/>
            <a:chExt cx="8637786" cy="6525344"/>
          </a:xfrm>
        </p:grpSpPr>
        <p:sp>
          <p:nvSpPr>
            <p:cNvPr id="9" name="Line 6">
              <a:extLst>
                <a:ext uri="{FF2B5EF4-FFF2-40B4-BE49-F238E27FC236}">
                  <a16:creationId xmlns:a16="http://schemas.microsoft.com/office/drawing/2014/main" id="{F67D0CFC-5BB1-4766-BE88-432C2A743589}"/>
                </a:ext>
              </a:extLst>
            </p:cNvPr>
            <p:cNvSpPr>
              <a:spLocks noChangeShapeType="1"/>
            </p:cNvSpPr>
            <p:nvPr/>
          </p:nvSpPr>
          <p:spPr bwMode="auto">
            <a:xfrm>
              <a:off x="539552" y="548680"/>
              <a:ext cx="8637786"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1" fontAlgn="auto" hangingPunct="1">
                <a:spcBef>
                  <a:spcPts val="0"/>
                </a:spcBef>
                <a:spcAft>
                  <a:spcPts val="0"/>
                </a:spcAft>
                <a:defRPr/>
              </a:pPr>
              <a:endParaRPr kumimoji="0" lang="ja-JP" altLang="en-US" sz="1800" kern="0" dirty="0">
                <a:solidFill>
                  <a:srgbClr val="FFFFFF"/>
                </a:solidFill>
              </a:endParaRPr>
            </a:p>
          </p:txBody>
        </p:sp>
        <p:sp>
          <p:nvSpPr>
            <p:cNvPr id="10" name="Line 7">
              <a:extLst>
                <a:ext uri="{FF2B5EF4-FFF2-40B4-BE49-F238E27FC236}">
                  <a16:creationId xmlns:a16="http://schemas.microsoft.com/office/drawing/2014/main" id="{CD4C2350-9595-4EE0-9079-15B264439C16}"/>
                </a:ext>
              </a:extLst>
            </p:cNvPr>
            <p:cNvSpPr>
              <a:spLocks noChangeShapeType="1"/>
            </p:cNvSpPr>
            <p:nvPr/>
          </p:nvSpPr>
          <p:spPr bwMode="auto">
            <a:xfrm rot="5400000">
              <a:off x="-2723120" y="3595328"/>
              <a:ext cx="6525344"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eaLnBrk="1" fontAlgn="auto" hangingPunct="1">
                <a:spcBef>
                  <a:spcPts val="0"/>
                </a:spcBef>
                <a:spcAft>
                  <a:spcPts val="0"/>
                </a:spcAft>
                <a:defRPr/>
              </a:pPr>
              <a:endParaRPr kumimoji="0" lang="ja-JP" altLang="en-US" sz="1800" kern="0" dirty="0">
                <a:solidFill>
                  <a:srgbClr val="FFFFFF"/>
                </a:solidFill>
              </a:endParaRPr>
            </a:p>
          </p:txBody>
        </p:sp>
      </p:grpSp>
      <p:sp>
        <p:nvSpPr>
          <p:cNvPr id="11" name="Rectangle 3">
            <a:extLst>
              <a:ext uri="{FF2B5EF4-FFF2-40B4-BE49-F238E27FC236}">
                <a16:creationId xmlns:a16="http://schemas.microsoft.com/office/drawing/2014/main" id="{B89F1323-B050-40EE-834B-537F38B53FB1}"/>
              </a:ext>
            </a:extLst>
          </p:cNvPr>
          <p:cNvSpPr>
            <a:spLocks noChangeArrowheads="1"/>
          </p:cNvSpPr>
          <p:nvPr userDrawn="1"/>
        </p:nvSpPr>
        <p:spPr bwMode="auto">
          <a:xfrm>
            <a:off x="131850" y="0"/>
            <a:ext cx="49154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a:spcBef>
                <a:spcPct val="0"/>
              </a:spcBef>
              <a:buClrTx/>
              <a:buSzTx/>
              <a:buFontTx/>
              <a:buNone/>
            </a:pPr>
            <a:r>
              <a:rPr lang="ja-JP" altLang="en-US" sz="2800" dirty="0">
                <a:solidFill>
                  <a:srgbClr val="FFFF66"/>
                </a:solidFill>
              </a:rPr>
              <a:t>タイトル１</a:t>
            </a:r>
          </a:p>
        </p:txBody>
      </p:sp>
    </p:spTree>
    <p:extLst>
      <p:ext uri="{BB962C8B-B14F-4D97-AF65-F5344CB8AC3E}">
        <p14:creationId xmlns:p14="http://schemas.microsoft.com/office/powerpoint/2010/main" val="217003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3690352-42B8-42F8-856A-E2247BA53BAC}" type="slidenum">
              <a:rPr lang="en-US" altLang="ja-JP"/>
              <a:pPr>
                <a:defRPr/>
              </a:pPr>
              <a:t>‹#›</a:t>
            </a:fld>
            <a:endParaRPr lang="en-US" altLang="ja-JP"/>
          </a:p>
        </p:txBody>
      </p:sp>
    </p:spTree>
    <p:extLst>
      <p:ext uri="{BB962C8B-B14F-4D97-AF65-F5344CB8AC3E}">
        <p14:creationId xmlns:p14="http://schemas.microsoft.com/office/powerpoint/2010/main" val="144817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0BBE3AC-A4F2-4087-BA21-D64DDDD89439}" type="slidenum">
              <a:rPr lang="en-US" altLang="ja-JP"/>
              <a:pPr>
                <a:defRPr/>
              </a:pPr>
              <a:t>‹#›</a:t>
            </a:fld>
            <a:endParaRPr lang="en-US" altLang="ja-JP"/>
          </a:p>
        </p:txBody>
      </p:sp>
    </p:spTree>
    <p:extLst>
      <p:ext uri="{BB962C8B-B14F-4D97-AF65-F5344CB8AC3E}">
        <p14:creationId xmlns:p14="http://schemas.microsoft.com/office/powerpoint/2010/main" val="3635104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78C942EA-3968-4802-B881-354A216DC0B9}" type="slidenum">
              <a:rPr lang="en-US" altLang="ja-JP"/>
              <a:pPr>
                <a:defRPr/>
              </a:pPr>
              <a:t>‹#›</a:t>
            </a:fld>
            <a:endParaRPr lang="en-US" altLang="ja-JP"/>
          </a:p>
        </p:txBody>
      </p:sp>
    </p:spTree>
    <p:extLst>
      <p:ext uri="{BB962C8B-B14F-4D97-AF65-F5344CB8AC3E}">
        <p14:creationId xmlns:p14="http://schemas.microsoft.com/office/powerpoint/2010/main" val="20949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CC4B49A-E57F-4878-BEA5-8CAEB4B30919}" type="slidenum">
              <a:rPr lang="en-US" altLang="ja-JP"/>
              <a:pPr>
                <a:defRPr/>
              </a:pPr>
              <a:t>‹#›</a:t>
            </a:fld>
            <a:endParaRPr lang="en-US" altLang="ja-JP"/>
          </a:p>
        </p:txBody>
      </p:sp>
    </p:spTree>
    <p:extLst>
      <p:ext uri="{BB962C8B-B14F-4D97-AF65-F5344CB8AC3E}">
        <p14:creationId xmlns:p14="http://schemas.microsoft.com/office/powerpoint/2010/main" val="247155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A0CD156A-D4A8-40E6-9794-34F737901C28}" type="slidenum">
              <a:rPr lang="en-US" altLang="ja-JP"/>
              <a:pPr>
                <a:defRPr/>
              </a:pPr>
              <a:t>‹#›</a:t>
            </a:fld>
            <a:endParaRPr lang="en-US" altLang="ja-JP"/>
          </a:p>
        </p:txBody>
      </p:sp>
    </p:spTree>
    <p:extLst>
      <p:ext uri="{BB962C8B-B14F-4D97-AF65-F5344CB8AC3E}">
        <p14:creationId xmlns:p14="http://schemas.microsoft.com/office/powerpoint/2010/main" val="2203917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A061DFF-FB03-4C69-BE4E-40C46F99052D}" type="slidenum">
              <a:rPr lang="en-US" altLang="ja-JP"/>
              <a:pPr>
                <a:defRPr/>
              </a:pPr>
              <a:t>‹#›</a:t>
            </a:fld>
            <a:endParaRPr lang="en-US" altLang="ja-JP"/>
          </a:p>
        </p:txBody>
      </p:sp>
    </p:spTree>
    <p:extLst>
      <p:ext uri="{BB962C8B-B14F-4D97-AF65-F5344CB8AC3E}">
        <p14:creationId xmlns:p14="http://schemas.microsoft.com/office/powerpoint/2010/main" val="1104110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２００５.１２.１２</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633E2C7-B803-45D6-89CB-3567312F5406}" type="slidenum">
              <a:rPr lang="en-US" altLang="ja-JP"/>
              <a:pPr>
                <a:defRPr/>
              </a:pPr>
              <a:t>‹#›</a:t>
            </a:fld>
            <a:endParaRPr lang="en-US" altLang="ja-JP"/>
          </a:p>
        </p:txBody>
      </p:sp>
    </p:spTree>
    <p:extLst>
      <p:ext uri="{BB962C8B-B14F-4D97-AF65-F5344CB8AC3E}">
        <p14:creationId xmlns:p14="http://schemas.microsoft.com/office/powerpoint/2010/main" val="3190758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２ レベル</a:t>
            </a:r>
          </a:p>
          <a:p>
            <a:pPr lvl="2"/>
            <a:r>
              <a:rPr lang="ja-JP" altLang="en-US"/>
              <a:t>第 ３レベル</a:t>
            </a:r>
          </a:p>
          <a:p>
            <a:pPr lvl="3"/>
            <a:r>
              <a:rPr lang="ja-JP" altLang="en-US"/>
              <a:t>第 </a:t>
            </a:r>
            <a:r>
              <a:rPr lang="en-US" altLang="ja-JP" dirty="0"/>
              <a:t>4 </a:t>
            </a:r>
            <a:r>
              <a:rPr lang="ja-JP" altLang="en-US"/>
              <a:t>レベル</a:t>
            </a:r>
          </a:p>
          <a:p>
            <a:pPr lvl="4"/>
            <a:r>
              <a:rPr lang="ja-JP" altLang="en-US"/>
              <a:t>第 </a:t>
            </a:r>
            <a:r>
              <a:rPr lang="en-US" altLang="ja-JP" dirty="0"/>
              <a:t>5 </a:t>
            </a:r>
            <a:r>
              <a:rPr lang="ja-JP" altLang="en-US"/>
              <a:t>レベル</a:t>
            </a:r>
          </a:p>
        </p:txBody>
      </p:sp>
      <p:sp>
        <p:nvSpPr>
          <p:cNvPr id="1028" name="Rectangle 4"/>
          <p:cNvSpPr>
            <a:spLocks noGrp="1" noChangeArrowheads="1"/>
          </p:cNvSpPr>
          <p:nvPr>
            <p:ph type="dt" sz="half" idx="2"/>
          </p:nvPr>
        </p:nvSpPr>
        <p:spPr bwMode="auto">
          <a:xfrm>
            <a:off x="914400" y="64008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r>
              <a:rPr lang="ja-JP" altLang="en-US"/>
              <a:t>２００５.１２.１２</a:t>
            </a:r>
            <a:endParaRPr lang="en-US" altLang="ja-JP" dirty="0"/>
          </a:p>
        </p:txBody>
      </p:sp>
      <p:sp>
        <p:nvSpPr>
          <p:cNvPr id="1029" name="Rectangle 5"/>
          <p:cNvSpPr>
            <a:spLocks noGrp="1" noChangeArrowheads="1"/>
          </p:cNvSpPr>
          <p:nvPr>
            <p:ph type="ftr" sz="quarter" idx="3"/>
          </p:nvPr>
        </p:nvSpPr>
        <p:spPr bwMode="auto">
          <a:xfrm>
            <a:off x="4165600" y="64008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9652000" y="6400800"/>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800"/>
            </a:lvl1pPr>
          </a:lstStyle>
          <a:p>
            <a:pPr>
              <a:defRPr/>
            </a:pPr>
            <a:fld id="{1F138B67-B1DA-4CD5-9A2D-4383FFC810C7}" type="slidenum">
              <a:rPr lang="en-US" altLang="ja-JP"/>
              <a:pPr>
                <a:defRPr/>
              </a:pPr>
              <a:t>‹#›</a:t>
            </a:fld>
            <a:endParaRPr lang="en-US" altLang="ja-JP"/>
          </a:p>
        </p:txBody>
      </p:sp>
    </p:spTree>
  </p:cSld>
  <p:clrMap bg1="dk2" tx1="lt1" bg2="dk1" tx2="lt2" accent1="accent1" accent2="accent2" accent3="accent3" accent4="accent4" accent5="accent5" accent6="accent6" hlink="hlink" folHlink="folHlink"/>
  <p:sldLayoutIdLst>
    <p:sldLayoutId id="2147483745" r:id="rId1"/>
    <p:sldLayoutId id="214748375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ftr="0" dt="0"/>
  <p:txStyles>
    <p:titleStyle>
      <a:lvl1pPr algn="ctr" rtl="0" eaLnBrk="0" fontAlgn="base" hangingPunct="0">
        <a:spcBef>
          <a:spcPct val="0"/>
        </a:spcBef>
        <a:spcAft>
          <a:spcPct val="0"/>
        </a:spcAft>
        <a:defRPr kumimoji="1" sz="3200">
          <a:solidFill>
            <a:srgbClr val="FFFF00"/>
          </a:solidFill>
          <a:latin typeface="+mj-lt"/>
          <a:ea typeface="+mj-ea"/>
          <a:cs typeface="+mj-cs"/>
        </a:defRPr>
      </a:lvl1pPr>
      <a:lvl2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2pPr>
      <a:lvl3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3pPr>
      <a:lvl4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4pPr>
      <a:lvl5pPr algn="ctr" rtl="0" eaLnBrk="0" fontAlgn="base" hangingPunct="0">
        <a:spcBef>
          <a:spcPct val="0"/>
        </a:spcBef>
        <a:spcAft>
          <a:spcPct val="0"/>
        </a:spcAft>
        <a:defRPr kumimoji="1" sz="4000">
          <a:solidFill>
            <a:srgbClr val="FFFF00"/>
          </a:solidFill>
          <a:latin typeface="Times New Roman" pitchFamily="18" charset="0"/>
          <a:ea typeface="ＭＳ Ｐゴシック" pitchFamily="50" charset="-128"/>
        </a:defRPr>
      </a:lvl5pPr>
      <a:lvl6pPr marL="457200" algn="ctr" rtl="0" fontAlgn="base">
        <a:spcBef>
          <a:spcPct val="0"/>
        </a:spcBef>
        <a:spcAft>
          <a:spcPct val="0"/>
        </a:spcAft>
        <a:defRPr kumimoji="1" sz="4000">
          <a:solidFill>
            <a:srgbClr val="FFFF00"/>
          </a:solidFill>
          <a:latin typeface="Times New Roman" pitchFamily="18" charset="0"/>
          <a:ea typeface="ＭＳ Ｐゴシック" pitchFamily="50" charset="-128"/>
        </a:defRPr>
      </a:lvl6pPr>
      <a:lvl7pPr marL="914400" algn="ctr" rtl="0" fontAlgn="base">
        <a:spcBef>
          <a:spcPct val="0"/>
        </a:spcBef>
        <a:spcAft>
          <a:spcPct val="0"/>
        </a:spcAft>
        <a:defRPr kumimoji="1" sz="4000">
          <a:solidFill>
            <a:srgbClr val="FFFF00"/>
          </a:solidFill>
          <a:latin typeface="Times New Roman" pitchFamily="18" charset="0"/>
          <a:ea typeface="ＭＳ Ｐゴシック" pitchFamily="50" charset="-128"/>
        </a:defRPr>
      </a:lvl7pPr>
      <a:lvl8pPr marL="1371600" algn="ctr" rtl="0" fontAlgn="base">
        <a:spcBef>
          <a:spcPct val="0"/>
        </a:spcBef>
        <a:spcAft>
          <a:spcPct val="0"/>
        </a:spcAft>
        <a:defRPr kumimoji="1" sz="4000">
          <a:solidFill>
            <a:srgbClr val="FFFF00"/>
          </a:solidFill>
          <a:latin typeface="Times New Roman" pitchFamily="18" charset="0"/>
          <a:ea typeface="ＭＳ Ｐゴシック" pitchFamily="50" charset="-128"/>
        </a:defRPr>
      </a:lvl8pPr>
      <a:lvl9pPr marL="1828800" algn="ctr" rtl="0" fontAlgn="base">
        <a:spcBef>
          <a:spcPct val="0"/>
        </a:spcBef>
        <a:spcAft>
          <a:spcPct val="0"/>
        </a:spcAft>
        <a:defRPr kumimoji="1" sz="4000">
          <a:solidFill>
            <a:srgbClr val="FFFF00"/>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lr>
          <a:srgbClr val="FFFF00"/>
        </a:buClr>
        <a:buSzPct val="70000"/>
        <a:buFont typeface="Wingdings" pitchFamily="2" charset="2"/>
        <a:buChar char="u"/>
        <a:defRPr kumimoji="1" sz="2800">
          <a:solidFill>
            <a:srgbClr val="FFFF00"/>
          </a:solidFill>
          <a:latin typeface="+mn-lt"/>
          <a:ea typeface="+mn-ea"/>
          <a:cs typeface="+mn-cs"/>
        </a:defRPr>
      </a:lvl1pPr>
      <a:lvl2pPr marL="742950" indent="-285750" algn="l" rtl="0" eaLnBrk="0" fontAlgn="base" hangingPunct="0">
        <a:spcBef>
          <a:spcPct val="20000"/>
        </a:spcBef>
        <a:spcAft>
          <a:spcPct val="0"/>
        </a:spcAft>
        <a:buSzPct val="70000"/>
        <a:buFont typeface="Wingdings 3" pitchFamily="18" charset="2"/>
        <a:buChar char="u"/>
        <a:defRPr kumimoji="1" sz="2400">
          <a:solidFill>
            <a:schemeClr val="tx1"/>
          </a:solidFill>
          <a:latin typeface="+mn-lt"/>
          <a:ea typeface="+mn-ea"/>
        </a:defRPr>
      </a:lvl2pPr>
      <a:lvl3pPr marL="1143000" indent="-228600" algn="l" rtl="0" eaLnBrk="0" fontAlgn="base" hangingPunct="0">
        <a:spcBef>
          <a:spcPct val="20000"/>
        </a:spcBef>
        <a:spcAft>
          <a:spcPct val="0"/>
        </a:spcAft>
        <a:buSzPct val="70000"/>
        <a:buFont typeface="Wingdings 3" pitchFamily="18" charset="2"/>
        <a:buChar char="u"/>
        <a:defRPr kumimoji="1" sz="20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098"/>
          <p:cNvSpPr>
            <a:spLocks noGrp="1" noChangeArrowheads="1"/>
          </p:cNvSpPr>
          <p:nvPr>
            <p:ph type="ctrTitle"/>
          </p:nvPr>
        </p:nvSpPr>
        <p:spPr>
          <a:xfrm>
            <a:off x="1055440" y="1524000"/>
            <a:ext cx="10081120" cy="2514600"/>
          </a:xfrm>
        </p:spPr>
        <p:txBody>
          <a:bodyPr/>
          <a:lstStyle/>
          <a:p>
            <a:pPr eaLnBrk="1" hangingPunct="1"/>
            <a:r>
              <a:rPr lang="ja-JP" altLang="en-US" dirty="0"/>
              <a:t>「新型コロナウイルス感染患者の増加に際しての</a:t>
            </a:r>
            <a:br>
              <a:rPr lang="en-US" altLang="ja-JP" dirty="0"/>
            </a:br>
            <a:r>
              <a:rPr lang="ja-JP" altLang="en-US" dirty="0"/>
              <a:t>電話や情報通信機器を用いた診察や処方箋の</a:t>
            </a:r>
            <a:br>
              <a:rPr lang="en-US" altLang="ja-JP" dirty="0"/>
            </a:br>
            <a:r>
              <a:rPr lang="ja-JP" altLang="en-US" dirty="0"/>
              <a:t>取扱いについて」　の解説</a:t>
            </a:r>
            <a:endParaRPr kumimoji="0" lang="ja-JP" altLang="en-US" sz="2800" dirty="0"/>
          </a:p>
        </p:txBody>
      </p:sp>
      <p:sp>
        <p:nvSpPr>
          <p:cNvPr id="3076" name="Rectangle 4100"/>
          <p:cNvSpPr>
            <a:spLocks noGrp="1" noChangeArrowheads="1"/>
          </p:cNvSpPr>
          <p:nvPr/>
        </p:nvSpPr>
        <p:spPr bwMode="auto">
          <a:xfrm>
            <a:off x="6888088" y="4653879"/>
            <a:ext cx="4495800" cy="2061295"/>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algn="r" eaLnBrk="0" hangingPunct="0"/>
            <a:r>
              <a:rPr kumimoji="0" lang="ja-JP" altLang="en-US" sz="2000" dirty="0">
                <a:solidFill>
                  <a:srgbClr val="FFFFFF"/>
                </a:solidFill>
              </a:rPr>
              <a:t>令和　２年　３月　１日</a:t>
            </a:r>
            <a:endParaRPr kumimoji="0" lang="en-US" altLang="ja-JP" sz="2000" dirty="0">
              <a:solidFill>
                <a:srgbClr val="FFFFFF"/>
              </a:solidFill>
            </a:endParaRPr>
          </a:p>
          <a:p>
            <a:pPr algn="r" eaLnBrk="0" hangingPunct="0"/>
            <a:endParaRPr kumimoji="0" lang="en-US" altLang="ja-JP" sz="2000" dirty="0">
              <a:solidFill>
                <a:srgbClr val="FFFFFF"/>
              </a:solidFill>
            </a:endParaRPr>
          </a:p>
          <a:p>
            <a:pPr algn="r" eaLnBrk="0" hangingPunct="0"/>
            <a:r>
              <a:rPr kumimoji="0" lang="ja-JP" altLang="en-US" sz="2000" dirty="0">
                <a:solidFill>
                  <a:srgbClr val="FFFFFF"/>
                </a:solidFill>
              </a:rPr>
              <a:t>診療報酬サポートチーム　ＭＳＧ</a:t>
            </a:r>
            <a:endParaRPr kumimoji="0" lang="en-US" altLang="ja-JP" sz="2000" dirty="0">
              <a:solidFill>
                <a:srgbClr val="FFFFFF"/>
              </a:solidFill>
            </a:endParaRPr>
          </a:p>
          <a:p>
            <a:pPr algn="r" eaLnBrk="0" hangingPunct="0"/>
            <a:r>
              <a:rPr kumimoji="0" lang="ja-JP" altLang="en-US" sz="2000" dirty="0">
                <a:solidFill>
                  <a:srgbClr val="FFFFFF"/>
                </a:solidFill>
              </a:rPr>
              <a:t>株式会社ＫＭＳ</a:t>
            </a:r>
            <a:endParaRPr kumimoji="0" lang="en-US" altLang="ja-JP" sz="2000" dirty="0">
              <a:solidFill>
                <a:srgbClr val="FFFFFF"/>
              </a:solidFill>
            </a:endParaRPr>
          </a:p>
          <a:p>
            <a:pPr algn="r" eaLnBrk="0" hangingPunct="0"/>
            <a:endParaRPr kumimoji="0" lang="en-US" altLang="ja-JP" sz="2000" dirty="0">
              <a:solidFill>
                <a:srgbClr val="FFFFFF"/>
              </a:solidFill>
            </a:endParaRPr>
          </a:p>
          <a:p>
            <a:pPr algn="r" eaLnBrk="0" hangingPunct="0"/>
            <a:r>
              <a:rPr kumimoji="0" lang="ja-JP" altLang="en-US" dirty="0">
                <a:solidFill>
                  <a:srgbClr val="FFFFFF"/>
                </a:solidFill>
              </a:rPr>
              <a:t>　　　　　　　　</a:t>
            </a:r>
            <a:r>
              <a:rPr kumimoji="0" lang="ja-JP" altLang="en-US" sz="2000" dirty="0">
                <a:solidFill>
                  <a:srgbClr val="FFFFFF"/>
                </a:solidFill>
              </a:rPr>
              <a:t>近　藤　　朋　胤</a:t>
            </a:r>
          </a:p>
        </p:txBody>
      </p:sp>
      <p:sp>
        <p:nvSpPr>
          <p:cNvPr id="4" name="Rectangle 4100"/>
          <p:cNvSpPr>
            <a:spLocks noGrp="1" noChangeArrowheads="1"/>
          </p:cNvSpPr>
          <p:nvPr/>
        </p:nvSpPr>
        <p:spPr bwMode="auto">
          <a:xfrm>
            <a:off x="1600200" y="0"/>
            <a:ext cx="4351784" cy="476250"/>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p>
            <a:pPr eaLnBrk="0" hangingPunct="0"/>
            <a:endParaRPr kumimoji="0" lang="ja-JP" altLang="en-US" sz="2000" dirty="0">
              <a:solidFill>
                <a:srgbClr val="FFFFFF"/>
              </a:solidFill>
            </a:endParaRPr>
          </a:p>
        </p:txBody>
      </p:sp>
      <p:sp>
        <p:nvSpPr>
          <p:cNvPr id="6" name="Rectangle 4100"/>
          <p:cNvSpPr>
            <a:spLocks noGrp="1" noChangeArrowheads="1"/>
          </p:cNvSpPr>
          <p:nvPr/>
        </p:nvSpPr>
        <p:spPr bwMode="auto">
          <a:xfrm>
            <a:off x="1528192" y="40730"/>
            <a:ext cx="5287888" cy="867991"/>
          </a:xfrm>
          <a:prstGeom prst="rect">
            <a:avLst/>
          </a:prstGeom>
          <a:noFill/>
          <a:ln>
            <a:noFill/>
          </a:ln>
          <a:effectLst/>
          <a:extLst>
            <a:ext uri="{909E8E84-426E-40DD-AFC4-6F175D3DCCD1}">
              <a14:hiddenFill xmlns:a14="http://schemas.microsoft.com/office/drawing/2010/main">
                <a:solidFill>
                  <a:srgbClr val="00CCCC"/>
                </a:solidFill>
              </a14:hiddenFill>
            </a:ext>
            <a:ext uri="{91240B29-F687-4F45-9708-019B960494DF}">
              <a14:hiddenLine xmlns:a14="http://schemas.microsoft.com/office/drawing/2010/main" w="9525">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lIns="92075" tIns="46038" rIns="92075" bIns="46038"/>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spcBef>
                <a:spcPct val="0"/>
              </a:spcBef>
              <a:buClrTx/>
              <a:buSzTx/>
              <a:buFontTx/>
              <a:buNone/>
            </a:pPr>
            <a:endParaRPr kumimoji="0" lang="ja-JP" altLang="en-US" sz="2000" dirty="0">
              <a:solidFill>
                <a:srgbClr val="FFFFFF"/>
              </a:solidFill>
            </a:endParaRPr>
          </a:p>
        </p:txBody>
      </p:sp>
    </p:spTree>
    <p:extLst>
      <p:ext uri="{BB962C8B-B14F-4D97-AF65-F5344CB8AC3E}">
        <p14:creationId xmlns:p14="http://schemas.microsoft.com/office/powerpoint/2010/main" val="1199454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orient="vert" idx="1"/>
          </p:nvPr>
        </p:nvSpPr>
        <p:spPr>
          <a:xfrm>
            <a:off x="1775519" y="611978"/>
            <a:ext cx="10070963" cy="6214273"/>
          </a:xfrm>
        </p:spPr>
        <p:txBody>
          <a:bodyPr vert="horz"/>
          <a:lstStyle/>
          <a:p>
            <a:r>
              <a:rPr lang="ja-JP" altLang="en-US" dirty="0">
                <a:latin typeface="+mn-ea"/>
              </a:rPr>
              <a:t>電話処方の基本的な考え方</a:t>
            </a:r>
            <a:endParaRPr lang="en-US" altLang="ja-JP" dirty="0">
              <a:latin typeface="+mn-ea"/>
            </a:endParaRPr>
          </a:p>
          <a:p>
            <a:pPr lvl="1"/>
            <a:r>
              <a:rPr lang="ja-JP" altLang="en-US" dirty="0">
                <a:latin typeface="+mn-ea"/>
              </a:rPr>
              <a:t>新型コロナウイルス感染を疑う患者は対面診察が基本</a:t>
            </a:r>
            <a:endParaRPr lang="en-US" altLang="ja-JP" dirty="0">
              <a:latin typeface="+mn-ea"/>
            </a:endParaRPr>
          </a:p>
          <a:p>
            <a:pPr lvl="1"/>
            <a:r>
              <a:rPr lang="ja-JP" altLang="en-US" dirty="0">
                <a:latin typeface="+mn-ea"/>
              </a:rPr>
              <a:t>感染源と接する機会を少なくするため、一般的に長期投与によってなるべく受診間隔をあけるよう努めることが原則</a:t>
            </a:r>
            <a:endParaRPr lang="en-US" altLang="ja-JP" dirty="0">
              <a:latin typeface="+mn-ea"/>
            </a:endParaRPr>
          </a:p>
          <a:p>
            <a:pPr lvl="1"/>
            <a:r>
              <a:rPr lang="ja-JP" altLang="en-US" dirty="0">
                <a:latin typeface="+mn-ea"/>
              </a:rPr>
              <a:t>診察は、患者が複数回受診しているかかりつけ医が、患者の同意を得て、電話や情報通信機器を用いて行う</a:t>
            </a:r>
            <a:endParaRPr lang="en-US" altLang="ja-JP" dirty="0">
              <a:latin typeface="+mn-ea"/>
            </a:endParaRPr>
          </a:p>
          <a:p>
            <a:pPr lvl="1"/>
            <a:r>
              <a:rPr lang="ja-JP" altLang="en-US" dirty="0">
                <a:latin typeface="+mn-ea"/>
              </a:rPr>
              <a:t>既に診断されている当該慢性疾患等で医薬品が必要な場合で、当該患者に処方されていた慢性疾患治療薬が対象</a:t>
            </a:r>
            <a:endParaRPr lang="en-US" altLang="ja-JP" dirty="0">
              <a:latin typeface="+mn-ea"/>
            </a:endParaRPr>
          </a:p>
          <a:p>
            <a:pPr lvl="1"/>
            <a:r>
              <a:rPr lang="ja-JP" altLang="en-US" dirty="0">
                <a:latin typeface="+mn-ea"/>
              </a:rPr>
              <a:t>処方箋は患者の同意を得て希望する薬局に医療機関からＦａｘで送信</a:t>
            </a:r>
            <a:endParaRPr lang="en-US" altLang="ja-JP" dirty="0">
              <a:latin typeface="+mn-ea"/>
            </a:endParaRPr>
          </a:p>
          <a:p>
            <a:pPr lvl="1"/>
            <a:r>
              <a:rPr lang="ja-JP" altLang="en-US" dirty="0">
                <a:latin typeface="+mn-ea"/>
              </a:rPr>
              <a:t>患者自らが希望する薬局にＦａｘ送信することも可能</a:t>
            </a:r>
            <a:endParaRPr lang="en-US" altLang="ja-JP" dirty="0">
              <a:latin typeface="+mn-ea"/>
            </a:endParaRPr>
          </a:p>
          <a:p>
            <a:pPr lvl="2"/>
            <a:r>
              <a:rPr lang="ja-JP" altLang="en-US" dirty="0">
                <a:latin typeface="+mn-ea"/>
              </a:rPr>
              <a:t>但し、薬局側で疑義照会を行う必要あり</a:t>
            </a:r>
            <a:endParaRPr lang="en-US" altLang="ja-JP" dirty="0">
              <a:latin typeface="+mn-ea"/>
            </a:endParaRPr>
          </a:p>
        </p:txBody>
      </p:sp>
      <p:sp>
        <p:nvSpPr>
          <p:cNvPr id="27652" name="Text Box 4"/>
          <p:cNvSpPr txBox="1">
            <a:spLocks noChangeArrowheads="1"/>
          </p:cNvSpPr>
          <p:nvPr/>
        </p:nvSpPr>
        <p:spPr bwMode="auto">
          <a:xfrm>
            <a:off x="2207569" y="-22565"/>
            <a:ext cx="83169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spcBef>
                <a:spcPct val="50000"/>
              </a:spcBef>
              <a:buClrTx/>
              <a:buSzTx/>
              <a:buFontTx/>
              <a:buNone/>
            </a:pPr>
            <a:r>
              <a:rPr lang="ja-JP" altLang="en-US" dirty="0"/>
              <a:t>新型コロナ感染防止対応</a:t>
            </a:r>
          </a:p>
        </p:txBody>
      </p:sp>
      <p:grpSp>
        <p:nvGrpSpPr>
          <p:cNvPr id="2" name="グループ化 1">
            <a:extLst>
              <a:ext uri="{FF2B5EF4-FFF2-40B4-BE49-F238E27FC236}">
                <a16:creationId xmlns:a16="http://schemas.microsoft.com/office/drawing/2014/main" id="{F9F14218-7322-9848-B157-0C8648EC2B09}"/>
              </a:ext>
            </a:extLst>
          </p:cNvPr>
          <p:cNvGrpSpPr/>
          <p:nvPr/>
        </p:nvGrpSpPr>
        <p:grpSpPr>
          <a:xfrm>
            <a:off x="1127447" y="332656"/>
            <a:ext cx="10719037" cy="6525344"/>
            <a:chOff x="539552" y="332656"/>
            <a:chExt cx="8637786" cy="6525344"/>
          </a:xfrm>
        </p:grpSpPr>
        <p:sp>
          <p:nvSpPr>
            <p:cNvPr id="10" name="Line 6"/>
            <p:cNvSpPr>
              <a:spLocks noChangeShapeType="1"/>
            </p:cNvSpPr>
            <p:nvPr/>
          </p:nvSpPr>
          <p:spPr bwMode="auto">
            <a:xfrm>
              <a:off x="539552" y="548680"/>
              <a:ext cx="8637786"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sp>
          <p:nvSpPr>
            <p:cNvPr id="11" name="Line 7"/>
            <p:cNvSpPr>
              <a:spLocks noChangeShapeType="1"/>
            </p:cNvSpPr>
            <p:nvPr/>
          </p:nvSpPr>
          <p:spPr bwMode="auto">
            <a:xfrm rot="5400000">
              <a:off x="-2723120" y="3595328"/>
              <a:ext cx="6525344"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grpSp>
      <p:sp>
        <p:nvSpPr>
          <p:cNvPr id="27654" name="Rectangle 3"/>
          <p:cNvSpPr>
            <a:spLocks noChangeArrowheads="1"/>
          </p:cNvSpPr>
          <p:nvPr/>
        </p:nvSpPr>
        <p:spPr bwMode="auto">
          <a:xfrm>
            <a:off x="353324" y="0"/>
            <a:ext cx="3686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a:spcBef>
                <a:spcPct val="0"/>
              </a:spcBef>
              <a:buClrTx/>
              <a:buSzTx/>
              <a:buFontTx/>
              <a:buNone/>
            </a:pPr>
            <a:r>
              <a:rPr lang="ja-JP" altLang="en-US" sz="2800" dirty="0">
                <a:solidFill>
                  <a:srgbClr val="FFFF66"/>
                </a:solidFill>
              </a:rPr>
              <a:t>全般的事項</a:t>
            </a:r>
          </a:p>
        </p:txBody>
      </p:sp>
      <p:sp>
        <p:nvSpPr>
          <p:cNvPr id="9" name="スライド番号プレースホルダー 5">
            <a:extLst>
              <a:ext uri="{FF2B5EF4-FFF2-40B4-BE49-F238E27FC236}">
                <a16:creationId xmlns:a16="http://schemas.microsoft.com/office/drawing/2014/main" id="{D68E833F-88DB-47B1-9724-07DE38288378}"/>
              </a:ext>
            </a:extLst>
          </p:cNvPr>
          <p:cNvSpPr txBox="1">
            <a:spLocks/>
          </p:cNvSpPr>
          <p:nvPr/>
        </p:nvSpPr>
        <p:spPr bwMode="auto">
          <a:xfrm>
            <a:off x="345515" y="7799"/>
            <a:ext cx="827580" cy="324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ja-JP"/>
            </a:defPPr>
            <a:lvl1pPr algn="r"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742950" indent="-28575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11430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6002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20574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9pPr>
          </a:lstStyle>
          <a:p>
            <a:pPr algn="l" eaLnBrk="1" hangingPunct="1"/>
            <a:fld id="{53433997-0D1D-47E7-A38B-2FCF63E618D5}" type="slidenum">
              <a:rPr lang="en-US" altLang="ja-JP" sz="1800"/>
              <a:pPr algn="l" eaLnBrk="1" hangingPunct="1"/>
              <a:t>2</a:t>
            </a:fld>
            <a:endParaRPr lang="en-US" altLang="ja-JP" sz="1800" dirty="0"/>
          </a:p>
        </p:txBody>
      </p:sp>
    </p:spTree>
    <p:extLst>
      <p:ext uri="{BB962C8B-B14F-4D97-AF65-F5344CB8AC3E}">
        <p14:creationId xmlns:p14="http://schemas.microsoft.com/office/powerpoint/2010/main" val="204780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orient="vert" idx="1"/>
          </p:nvPr>
        </p:nvSpPr>
        <p:spPr>
          <a:xfrm>
            <a:off x="1775522" y="611978"/>
            <a:ext cx="10070964" cy="6214273"/>
          </a:xfrm>
        </p:spPr>
        <p:txBody>
          <a:bodyPr vert="horz"/>
          <a:lstStyle/>
          <a:p>
            <a:r>
              <a:rPr lang="ja-JP" altLang="en-US" dirty="0">
                <a:latin typeface="+mn-ea"/>
              </a:rPr>
              <a:t>カルテ及びレセプト記載等の対応内容</a:t>
            </a:r>
            <a:endParaRPr lang="en-US" altLang="ja-JP" dirty="0">
              <a:latin typeface="+mn-ea"/>
            </a:endParaRPr>
          </a:p>
          <a:p>
            <a:pPr lvl="1"/>
            <a:r>
              <a:rPr lang="ja-JP" altLang="en-US" dirty="0">
                <a:latin typeface="+mn-ea"/>
              </a:rPr>
              <a:t>算定は、電話再診＋処方箋料</a:t>
            </a:r>
            <a:endParaRPr lang="en-US" altLang="ja-JP" dirty="0">
              <a:latin typeface="+mn-ea"/>
            </a:endParaRPr>
          </a:p>
          <a:p>
            <a:pPr lvl="1"/>
            <a:r>
              <a:rPr lang="ja-JP" altLang="en-US" dirty="0">
                <a:latin typeface="+mn-ea"/>
              </a:rPr>
              <a:t>定期処方のみが対象で、慢性疾患等の以外の処方は不可</a:t>
            </a:r>
            <a:endParaRPr lang="en-US" altLang="ja-JP" dirty="0">
              <a:latin typeface="+mn-ea"/>
            </a:endParaRPr>
          </a:p>
          <a:p>
            <a:pPr lvl="1"/>
            <a:r>
              <a:rPr lang="ja-JP" altLang="en-US" dirty="0">
                <a:latin typeface="+mn-ea"/>
              </a:rPr>
              <a:t>カルテに患者の同意と、電話再診の判断理由、処方の必要性を記載</a:t>
            </a:r>
            <a:endParaRPr lang="en-US" altLang="ja-JP" dirty="0">
              <a:latin typeface="+mn-ea"/>
            </a:endParaRPr>
          </a:p>
          <a:p>
            <a:pPr lvl="1"/>
            <a:r>
              <a:rPr lang="ja-JP" altLang="en-US" dirty="0">
                <a:latin typeface="+mn-ea"/>
              </a:rPr>
              <a:t>レセプトは電話で処方しなければいけない理由を記載</a:t>
            </a:r>
            <a:endParaRPr lang="en-US" altLang="ja-JP" dirty="0">
              <a:latin typeface="+mn-ea"/>
            </a:endParaRPr>
          </a:p>
          <a:p>
            <a:pPr lvl="1"/>
            <a:endParaRPr lang="en-US" altLang="ja-JP" sz="1800" dirty="0">
              <a:latin typeface="+mn-ea"/>
            </a:endParaRPr>
          </a:p>
          <a:p>
            <a:r>
              <a:rPr lang="ja-JP" altLang="en-US" dirty="0">
                <a:latin typeface="+mn-ea"/>
              </a:rPr>
              <a:t>処方箋に関連する取扱い</a:t>
            </a:r>
            <a:endParaRPr lang="en-US" altLang="ja-JP" dirty="0">
              <a:latin typeface="+mn-ea"/>
            </a:endParaRPr>
          </a:p>
          <a:p>
            <a:pPr lvl="1"/>
            <a:r>
              <a:rPr lang="ja-JP" altLang="en-US" dirty="0">
                <a:latin typeface="+mn-ea"/>
              </a:rPr>
              <a:t>処方箋は患者が希望する薬局にＦａｘを行い送信の薬局名先を記載、後日患者が来院した際に渡し、薬局に持参</a:t>
            </a:r>
            <a:endParaRPr lang="en-US" altLang="ja-JP" dirty="0">
              <a:latin typeface="+mn-ea"/>
            </a:endParaRPr>
          </a:p>
          <a:p>
            <a:pPr lvl="1"/>
            <a:r>
              <a:rPr lang="ja-JP" altLang="en-US" dirty="0">
                <a:latin typeface="+mn-ea"/>
              </a:rPr>
              <a:t>患者が自ら薬局にＦａｘ等を行ったと薬局から問い合わせがあった場合は、薬局名と重複送信の有無を記載</a:t>
            </a:r>
            <a:endParaRPr lang="en-US" altLang="ja-JP" dirty="0">
              <a:latin typeface="+mn-ea"/>
            </a:endParaRPr>
          </a:p>
          <a:p>
            <a:pPr lvl="1"/>
            <a:endParaRPr lang="en-US" altLang="ja-JP" sz="600" dirty="0">
              <a:latin typeface="+mn-ea"/>
            </a:endParaRPr>
          </a:p>
          <a:p>
            <a:pPr lvl="1"/>
            <a:r>
              <a:rPr lang="en-US" altLang="ja-JP" sz="2000" dirty="0">
                <a:latin typeface="+mn-ea"/>
              </a:rPr>
              <a:t>※</a:t>
            </a:r>
            <a:r>
              <a:rPr lang="ja-JP" altLang="en-US" sz="2000" dirty="0">
                <a:latin typeface="+mn-ea"/>
              </a:rPr>
              <a:t>帰国者・接触者外来設置の医療機関で被保険者資格証明書を提示された場合は、</a:t>
            </a:r>
            <a:r>
              <a:rPr lang="en-US" altLang="ja-JP" sz="2000" dirty="0">
                <a:latin typeface="+mn-ea"/>
              </a:rPr>
              <a:t>3</a:t>
            </a:r>
            <a:r>
              <a:rPr lang="ja-JP" altLang="en-US" sz="2000" dirty="0">
                <a:latin typeface="+mn-ea"/>
              </a:rPr>
              <a:t>月以降被保険者証と同様に取り扱い、処方箋備考欄に 発 と記載</a:t>
            </a:r>
            <a:endParaRPr lang="en-US" altLang="ja-JP" dirty="0">
              <a:latin typeface="+mn-ea"/>
            </a:endParaRPr>
          </a:p>
        </p:txBody>
      </p:sp>
      <p:sp>
        <p:nvSpPr>
          <p:cNvPr id="27652" name="Text Box 4"/>
          <p:cNvSpPr txBox="1">
            <a:spLocks noChangeArrowheads="1"/>
          </p:cNvSpPr>
          <p:nvPr/>
        </p:nvSpPr>
        <p:spPr bwMode="auto">
          <a:xfrm>
            <a:off x="2207569" y="-22565"/>
            <a:ext cx="83169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spcBef>
                <a:spcPct val="50000"/>
              </a:spcBef>
              <a:buClrTx/>
              <a:buSzTx/>
              <a:buFontTx/>
              <a:buNone/>
            </a:pPr>
            <a:r>
              <a:rPr lang="ja-JP" altLang="en-US" dirty="0"/>
              <a:t>医療機関側　新型コロナ感染防止対応</a:t>
            </a:r>
          </a:p>
        </p:txBody>
      </p:sp>
      <p:grpSp>
        <p:nvGrpSpPr>
          <p:cNvPr id="2" name="グループ化 1">
            <a:extLst>
              <a:ext uri="{FF2B5EF4-FFF2-40B4-BE49-F238E27FC236}">
                <a16:creationId xmlns:a16="http://schemas.microsoft.com/office/drawing/2014/main" id="{F9F14218-7322-9848-B157-0C8648EC2B09}"/>
              </a:ext>
            </a:extLst>
          </p:cNvPr>
          <p:cNvGrpSpPr/>
          <p:nvPr/>
        </p:nvGrpSpPr>
        <p:grpSpPr>
          <a:xfrm>
            <a:off x="1173095" y="332656"/>
            <a:ext cx="10673390" cy="6525344"/>
            <a:chOff x="539552" y="332656"/>
            <a:chExt cx="8637786" cy="6525344"/>
          </a:xfrm>
        </p:grpSpPr>
        <p:sp>
          <p:nvSpPr>
            <p:cNvPr id="10" name="Line 6"/>
            <p:cNvSpPr>
              <a:spLocks noChangeShapeType="1"/>
            </p:cNvSpPr>
            <p:nvPr/>
          </p:nvSpPr>
          <p:spPr bwMode="auto">
            <a:xfrm>
              <a:off x="539552" y="548680"/>
              <a:ext cx="8637786"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sp>
          <p:nvSpPr>
            <p:cNvPr id="11" name="Line 7"/>
            <p:cNvSpPr>
              <a:spLocks noChangeShapeType="1"/>
            </p:cNvSpPr>
            <p:nvPr/>
          </p:nvSpPr>
          <p:spPr bwMode="auto">
            <a:xfrm rot="5400000">
              <a:off x="-2723120" y="3595328"/>
              <a:ext cx="6525344"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grpSp>
      <p:sp>
        <p:nvSpPr>
          <p:cNvPr id="27654" name="Rectangle 3"/>
          <p:cNvSpPr>
            <a:spLocks noChangeArrowheads="1"/>
          </p:cNvSpPr>
          <p:nvPr/>
        </p:nvSpPr>
        <p:spPr bwMode="auto">
          <a:xfrm>
            <a:off x="344691" y="0"/>
            <a:ext cx="3686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a:spcBef>
                <a:spcPct val="0"/>
              </a:spcBef>
              <a:buClrTx/>
              <a:buSzTx/>
              <a:buFontTx/>
              <a:buNone/>
            </a:pPr>
            <a:r>
              <a:rPr lang="ja-JP" altLang="en-US" sz="2800" dirty="0">
                <a:solidFill>
                  <a:srgbClr val="FFFF66"/>
                </a:solidFill>
              </a:rPr>
              <a:t>全般的事項</a:t>
            </a:r>
          </a:p>
        </p:txBody>
      </p:sp>
      <p:sp>
        <p:nvSpPr>
          <p:cNvPr id="3" name="楕円 2">
            <a:extLst>
              <a:ext uri="{FF2B5EF4-FFF2-40B4-BE49-F238E27FC236}">
                <a16:creationId xmlns:a16="http://schemas.microsoft.com/office/drawing/2014/main" id="{B77D8BFE-ECA4-44E5-8538-3162196AB282}"/>
              </a:ext>
            </a:extLst>
          </p:cNvPr>
          <p:cNvSpPr/>
          <p:nvPr/>
        </p:nvSpPr>
        <p:spPr>
          <a:xfrm>
            <a:off x="8625611" y="5777271"/>
            <a:ext cx="324000" cy="324000"/>
          </a:xfrm>
          <a:prstGeom prst="ellipse">
            <a:avLst/>
          </a:prstGeom>
          <a:noFill/>
          <a:ln w="28575">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2" name="スライド番号プレースホルダー 5">
            <a:extLst>
              <a:ext uri="{FF2B5EF4-FFF2-40B4-BE49-F238E27FC236}">
                <a16:creationId xmlns:a16="http://schemas.microsoft.com/office/drawing/2014/main" id="{53F2B094-E621-4984-B0EB-9CCCBEA429A2}"/>
              </a:ext>
            </a:extLst>
          </p:cNvPr>
          <p:cNvSpPr txBox="1">
            <a:spLocks/>
          </p:cNvSpPr>
          <p:nvPr/>
        </p:nvSpPr>
        <p:spPr bwMode="auto">
          <a:xfrm>
            <a:off x="345515" y="7799"/>
            <a:ext cx="827580" cy="324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ja-JP"/>
            </a:defPPr>
            <a:lvl1pPr algn="r"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742950" indent="-28575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11430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6002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20574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9pPr>
          </a:lstStyle>
          <a:p>
            <a:pPr algn="l" eaLnBrk="1" hangingPunct="1"/>
            <a:fld id="{53433997-0D1D-47E7-A38B-2FCF63E618D5}" type="slidenum">
              <a:rPr lang="en-US" altLang="ja-JP" sz="1800"/>
              <a:pPr algn="l" eaLnBrk="1" hangingPunct="1"/>
              <a:t>3</a:t>
            </a:fld>
            <a:endParaRPr lang="en-US" altLang="ja-JP" sz="1800" dirty="0"/>
          </a:p>
        </p:txBody>
      </p:sp>
    </p:spTree>
    <p:extLst>
      <p:ext uri="{BB962C8B-B14F-4D97-AF65-F5344CB8AC3E}">
        <p14:creationId xmlns:p14="http://schemas.microsoft.com/office/powerpoint/2010/main" val="1469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orient="vert" idx="1"/>
          </p:nvPr>
        </p:nvSpPr>
        <p:spPr>
          <a:xfrm>
            <a:off x="1775519" y="611978"/>
            <a:ext cx="10063153" cy="6214273"/>
          </a:xfrm>
        </p:spPr>
        <p:txBody>
          <a:bodyPr vert="horz"/>
          <a:lstStyle/>
          <a:p>
            <a:r>
              <a:rPr lang="ja-JP" altLang="en-US" sz="2400" dirty="0">
                <a:latin typeface="+mn-ea"/>
              </a:rPr>
              <a:t>医療機関からＦａｘを受けた場合</a:t>
            </a:r>
            <a:endParaRPr lang="en-US" altLang="ja-JP" sz="2400" dirty="0">
              <a:latin typeface="+mn-ea"/>
            </a:endParaRPr>
          </a:p>
          <a:p>
            <a:pPr lvl="1"/>
            <a:r>
              <a:rPr lang="ja-JP" altLang="en-US" sz="2000" dirty="0">
                <a:latin typeface="+mn-ea"/>
              </a:rPr>
              <a:t>原本入手まで、</a:t>
            </a:r>
            <a:r>
              <a:rPr lang="en-US" altLang="ja-JP" sz="2000" dirty="0">
                <a:latin typeface="+mn-ea"/>
              </a:rPr>
              <a:t>Fax</a:t>
            </a:r>
            <a:r>
              <a:rPr lang="ja-JP" altLang="en-US" sz="2000" dirty="0">
                <a:latin typeface="+mn-ea"/>
              </a:rPr>
              <a:t>等で送信されたものを処方箋として取り扱い、可能な時期に医療機関から原本を入手した際には、</a:t>
            </a:r>
            <a:r>
              <a:rPr lang="en-US" altLang="ja-JP" sz="2000" dirty="0">
                <a:latin typeface="+mn-ea"/>
              </a:rPr>
              <a:t>Fax</a:t>
            </a:r>
            <a:r>
              <a:rPr lang="ja-JP" altLang="en-US" sz="2000" dirty="0">
                <a:latin typeface="+mn-ea"/>
              </a:rPr>
              <a:t>と原本いずれも保管</a:t>
            </a:r>
            <a:endParaRPr lang="en-US" altLang="ja-JP" sz="2000" dirty="0">
              <a:latin typeface="+mn-ea"/>
            </a:endParaRPr>
          </a:p>
          <a:p>
            <a:pPr lvl="1"/>
            <a:r>
              <a:rPr lang="ja-JP" altLang="en-US" sz="2000" dirty="0">
                <a:latin typeface="+mn-ea"/>
              </a:rPr>
              <a:t>調剤した薬剤は、患者の相談の上、品質保持や確実な授与等がされる方法で患者に渡す</a:t>
            </a:r>
            <a:endParaRPr lang="en-US" altLang="ja-JP" sz="2000" dirty="0">
              <a:latin typeface="+mn-ea"/>
            </a:endParaRPr>
          </a:p>
          <a:p>
            <a:pPr lvl="1"/>
            <a:r>
              <a:rPr lang="ja-JP" altLang="en-US" sz="2000" dirty="0">
                <a:latin typeface="+mn-ea"/>
              </a:rPr>
              <a:t>服薬指導は電話や情報通信機器を用いて行うことは差し支えない</a:t>
            </a:r>
            <a:endParaRPr lang="en-US" altLang="ja-JP" sz="2000" dirty="0">
              <a:latin typeface="+mn-ea"/>
            </a:endParaRPr>
          </a:p>
          <a:p>
            <a:pPr lvl="1"/>
            <a:r>
              <a:rPr lang="ja-JP" altLang="en-US" sz="2000" dirty="0">
                <a:latin typeface="+mn-ea"/>
              </a:rPr>
              <a:t>長期処方に伴う患者の服薬アドヒアランスの低下や薬剤の紛失等を回避するため、調剤後も必要時応じて電話や情報通信機器を用いて服薬指導等を実施する</a:t>
            </a:r>
            <a:endParaRPr lang="en-US" altLang="ja-JP" sz="2000" dirty="0">
              <a:latin typeface="+mn-ea"/>
            </a:endParaRPr>
          </a:p>
          <a:p>
            <a:pPr lvl="1"/>
            <a:r>
              <a:rPr lang="ja-JP" altLang="en-US" sz="2000" dirty="0">
                <a:latin typeface="+mn-ea"/>
              </a:rPr>
              <a:t>調剤技術料及び薬剤料の算定は可能</a:t>
            </a:r>
            <a:endParaRPr lang="en-US" altLang="ja-JP" sz="2000" dirty="0">
              <a:latin typeface="+mn-ea"/>
            </a:endParaRPr>
          </a:p>
          <a:p>
            <a:pPr lvl="1"/>
            <a:r>
              <a:rPr lang="ja-JP" altLang="en-US" sz="2000" dirty="0">
                <a:latin typeface="+mn-ea"/>
              </a:rPr>
              <a:t>薬剤服用歴管理指導料等は電話や情報通信機器を用いて適切な指導を行っており、その他要件を満たせば算定可能</a:t>
            </a:r>
            <a:endParaRPr lang="en-US" altLang="ja-JP" sz="2000" dirty="0">
              <a:latin typeface="+mn-ea"/>
            </a:endParaRPr>
          </a:p>
          <a:p>
            <a:pPr lvl="1"/>
            <a:endParaRPr lang="en-US" altLang="ja-JP" sz="2000" dirty="0">
              <a:latin typeface="+mn-ea"/>
            </a:endParaRPr>
          </a:p>
          <a:p>
            <a:r>
              <a:rPr lang="ja-JP" altLang="en-US" sz="2400" dirty="0">
                <a:latin typeface="+mn-ea"/>
              </a:rPr>
              <a:t>患者から</a:t>
            </a:r>
            <a:r>
              <a:rPr lang="en-US" altLang="ja-JP" sz="2400" dirty="0">
                <a:latin typeface="+mn-ea"/>
              </a:rPr>
              <a:t>Fax</a:t>
            </a:r>
            <a:r>
              <a:rPr lang="ja-JP" altLang="en-US" sz="2400" dirty="0">
                <a:latin typeface="+mn-ea"/>
              </a:rPr>
              <a:t>を受けた場合の注意</a:t>
            </a:r>
            <a:endParaRPr lang="en-US" altLang="ja-JP" sz="2400" dirty="0">
              <a:latin typeface="+mn-ea"/>
            </a:endParaRPr>
          </a:p>
          <a:p>
            <a:pPr lvl="1"/>
            <a:r>
              <a:rPr lang="ja-JP" altLang="en-US" sz="2000" dirty="0">
                <a:latin typeface="+mn-ea"/>
              </a:rPr>
              <a:t>処方箋</a:t>
            </a:r>
            <a:r>
              <a:rPr lang="en-US" altLang="ja-JP" sz="2000" dirty="0">
                <a:latin typeface="+mn-ea"/>
              </a:rPr>
              <a:t>Fax</a:t>
            </a:r>
            <a:r>
              <a:rPr lang="ja-JP" altLang="en-US" sz="2000" dirty="0">
                <a:latin typeface="+mn-ea"/>
              </a:rPr>
              <a:t>で受けた場合、真偽確認のため処方箋発行元に確認を行う</a:t>
            </a:r>
            <a:endParaRPr lang="en-US" altLang="ja-JP" sz="2000" dirty="0">
              <a:latin typeface="+mn-ea"/>
            </a:endParaRPr>
          </a:p>
          <a:p>
            <a:pPr lvl="2"/>
            <a:r>
              <a:rPr lang="ja-JP" altLang="en-US" sz="1800" dirty="0">
                <a:latin typeface="+mn-ea"/>
              </a:rPr>
              <a:t>疑義照会とは別に実施</a:t>
            </a:r>
            <a:endParaRPr lang="en-US" altLang="ja-JP" dirty="0">
              <a:latin typeface="+mn-ea"/>
            </a:endParaRPr>
          </a:p>
        </p:txBody>
      </p:sp>
      <p:sp>
        <p:nvSpPr>
          <p:cNvPr id="27652" name="Text Box 4"/>
          <p:cNvSpPr txBox="1">
            <a:spLocks noChangeArrowheads="1"/>
          </p:cNvSpPr>
          <p:nvPr/>
        </p:nvSpPr>
        <p:spPr bwMode="auto">
          <a:xfrm>
            <a:off x="2207569" y="-22565"/>
            <a:ext cx="83169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eaLnBrk="1" hangingPunct="1">
              <a:spcBef>
                <a:spcPct val="50000"/>
              </a:spcBef>
              <a:buClrTx/>
              <a:buSzTx/>
              <a:buFontTx/>
              <a:buNone/>
            </a:pPr>
            <a:r>
              <a:rPr lang="ja-JP" altLang="en-US" dirty="0"/>
              <a:t>調剤薬局側　新型コロナ感染防止対応</a:t>
            </a:r>
          </a:p>
        </p:txBody>
      </p:sp>
      <p:grpSp>
        <p:nvGrpSpPr>
          <p:cNvPr id="2" name="グループ化 1">
            <a:extLst>
              <a:ext uri="{FF2B5EF4-FFF2-40B4-BE49-F238E27FC236}">
                <a16:creationId xmlns:a16="http://schemas.microsoft.com/office/drawing/2014/main" id="{F9F14218-7322-9848-B157-0C8648EC2B09}"/>
              </a:ext>
            </a:extLst>
          </p:cNvPr>
          <p:cNvGrpSpPr/>
          <p:nvPr/>
        </p:nvGrpSpPr>
        <p:grpSpPr>
          <a:xfrm>
            <a:off x="1173095" y="332656"/>
            <a:ext cx="10673390" cy="6525344"/>
            <a:chOff x="539552" y="332656"/>
            <a:chExt cx="8637786" cy="6525344"/>
          </a:xfrm>
        </p:grpSpPr>
        <p:sp>
          <p:nvSpPr>
            <p:cNvPr id="10" name="Line 6"/>
            <p:cNvSpPr>
              <a:spLocks noChangeShapeType="1"/>
            </p:cNvSpPr>
            <p:nvPr/>
          </p:nvSpPr>
          <p:spPr bwMode="auto">
            <a:xfrm>
              <a:off x="539552" y="548680"/>
              <a:ext cx="8637786"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sp>
          <p:nvSpPr>
            <p:cNvPr id="11" name="Line 7"/>
            <p:cNvSpPr>
              <a:spLocks noChangeShapeType="1"/>
            </p:cNvSpPr>
            <p:nvPr/>
          </p:nvSpPr>
          <p:spPr bwMode="auto">
            <a:xfrm rot="5400000">
              <a:off x="-2723120" y="3595328"/>
              <a:ext cx="6525344" cy="0"/>
            </a:xfrm>
            <a:prstGeom prst="line">
              <a:avLst/>
            </a:prstGeom>
            <a:noFill/>
            <a:ln w="88900" cmpd="dbl">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auto">
                <a:spcBef>
                  <a:spcPts val="0"/>
                </a:spcBef>
                <a:spcAft>
                  <a:spcPts val="0"/>
                </a:spcAft>
                <a:defRPr/>
              </a:pPr>
              <a:endParaRPr kumimoji="0" lang="ja-JP" altLang="en-US" sz="1800" kern="0" dirty="0">
                <a:solidFill>
                  <a:srgbClr val="FFFFFF"/>
                </a:solidFill>
              </a:endParaRPr>
            </a:p>
          </p:txBody>
        </p:sp>
      </p:grpSp>
      <p:sp>
        <p:nvSpPr>
          <p:cNvPr id="27654" name="Rectangle 3"/>
          <p:cNvSpPr>
            <a:spLocks noChangeArrowheads="1"/>
          </p:cNvSpPr>
          <p:nvPr/>
        </p:nvSpPr>
        <p:spPr bwMode="auto">
          <a:xfrm>
            <a:off x="353324" y="-3756"/>
            <a:ext cx="368657"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a:spcBef>
                <a:spcPct val="0"/>
              </a:spcBef>
              <a:buClrTx/>
              <a:buSzTx/>
              <a:buFontTx/>
              <a:buNone/>
            </a:pPr>
            <a:r>
              <a:rPr lang="ja-JP" altLang="en-US" sz="2800" dirty="0">
                <a:solidFill>
                  <a:srgbClr val="FFFF66"/>
                </a:solidFill>
              </a:rPr>
              <a:t>全般的事項</a:t>
            </a:r>
          </a:p>
        </p:txBody>
      </p:sp>
      <p:sp>
        <p:nvSpPr>
          <p:cNvPr id="12" name="スライド番号プレースホルダー 5">
            <a:extLst>
              <a:ext uri="{FF2B5EF4-FFF2-40B4-BE49-F238E27FC236}">
                <a16:creationId xmlns:a16="http://schemas.microsoft.com/office/drawing/2014/main" id="{216296CD-C638-4ECD-82C1-3EDE49593D48}"/>
              </a:ext>
            </a:extLst>
          </p:cNvPr>
          <p:cNvSpPr txBox="1">
            <a:spLocks/>
          </p:cNvSpPr>
          <p:nvPr/>
        </p:nvSpPr>
        <p:spPr bwMode="auto">
          <a:xfrm>
            <a:off x="345515" y="7799"/>
            <a:ext cx="827580" cy="324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ja-JP"/>
            </a:defPPr>
            <a:lvl1pPr algn="r"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1pPr>
            <a:lvl2pPr marL="742950" indent="-28575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2pPr>
            <a:lvl3pPr marL="11430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3pPr>
            <a:lvl4pPr marL="16002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4pPr>
            <a:lvl5pPr marL="2057400" indent="-228600" algn="l" rtl="0" eaLnBrk="0" fontAlgn="base"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sz="2400" kern="1200">
                <a:solidFill>
                  <a:schemeClr val="tx1"/>
                </a:solidFill>
                <a:latin typeface="Times New Roman" pitchFamily="18" charset="0"/>
                <a:ea typeface="ＭＳ Ｐゴシック" pitchFamily="50" charset="-128"/>
                <a:cs typeface="+mn-cs"/>
              </a:defRPr>
            </a:lvl9pPr>
          </a:lstStyle>
          <a:p>
            <a:pPr algn="l" eaLnBrk="1" hangingPunct="1"/>
            <a:fld id="{53433997-0D1D-47E7-A38B-2FCF63E618D5}" type="slidenum">
              <a:rPr lang="en-US" altLang="ja-JP" sz="1800"/>
              <a:pPr algn="l" eaLnBrk="1" hangingPunct="1"/>
              <a:t>4</a:t>
            </a:fld>
            <a:endParaRPr lang="en-US" altLang="ja-JP" sz="1800" dirty="0"/>
          </a:p>
        </p:txBody>
      </p:sp>
    </p:spTree>
    <p:extLst>
      <p:ext uri="{BB962C8B-B14F-4D97-AF65-F5344CB8AC3E}">
        <p14:creationId xmlns:p14="http://schemas.microsoft.com/office/powerpoint/2010/main" val="1158736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7" name="Text Box 1026"/>
          <p:cNvSpPr txBox="1">
            <a:spLocks noChangeArrowheads="1"/>
          </p:cNvSpPr>
          <p:nvPr/>
        </p:nvSpPr>
        <p:spPr bwMode="auto">
          <a:xfrm>
            <a:off x="5927726" y="3200400"/>
            <a:ext cx="549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eaLnBrk="1" hangingPunct="1">
              <a:spcBef>
                <a:spcPct val="50000"/>
              </a:spcBef>
              <a:buClrTx/>
              <a:buSzTx/>
              <a:buFontTx/>
              <a:buNone/>
            </a:pPr>
            <a:endParaRPr lang="ja-JP" altLang="ja-JP" sz="2400">
              <a:solidFill>
                <a:schemeClr val="tx1"/>
              </a:solidFill>
            </a:endParaRPr>
          </a:p>
        </p:txBody>
      </p:sp>
      <p:sp>
        <p:nvSpPr>
          <p:cNvPr id="241668" name="Text Box 1027"/>
          <p:cNvSpPr txBox="1">
            <a:spLocks noChangeArrowheads="1"/>
          </p:cNvSpPr>
          <p:nvPr/>
        </p:nvSpPr>
        <p:spPr bwMode="auto">
          <a:xfrm>
            <a:off x="2145499" y="299358"/>
            <a:ext cx="7924800" cy="2377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rgbClr val="FFFF00"/>
              </a:buClr>
              <a:buSzPct val="70000"/>
              <a:buFont typeface="Wingdings" pitchFamily="2" charset="2"/>
              <a:buChar char="u"/>
              <a:defRPr kumimoji="1" sz="3200">
                <a:solidFill>
                  <a:srgbClr val="FFFF00"/>
                </a:solidFill>
                <a:latin typeface="Times New Roman" pitchFamily="18" charset="0"/>
                <a:ea typeface="ＭＳ Ｐゴシック" pitchFamily="50" charset="-128"/>
              </a:defRPr>
            </a:lvl1pPr>
            <a:lvl2pPr marL="742950" indent="-285750">
              <a:spcBef>
                <a:spcPct val="20000"/>
              </a:spcBef>
              <a:buSzPct val="70000"/>
              <a:buFont typeface="Wingdings 3" pitchFamily="18" charset="2"/>
              <a:buChar char="u"/>
              <a:defRPr kumimoji="1" sz="2800">
                <a:solidFill>
                  <a:schemeClr val="tx1"/>
                </a:solidFill>
                <a:latin typeface="Times New Roman" pitchFamily="18" charset="0"/>
                <a:ea typeface="ＭＳ Ｐゴシック" pitchFamily="50" charset="-128"/>
              </a:defRPr>
            </a:lvl2pPr>
            <a:lvl3pPr marL="1143000" indent="-228600">
              <a:spcBef>
                <a:spcPct val="20000"/>
              </a:spcBef>
              <a:buSzPct val="70000"/>
              <a:buFont typeface="Wingdings 3" pitchFamily="18" charset="2"/>
              <a:buChar char="u"/>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lgn="ctr" eaLnBrk="1" hangingPunct="1">
              <a:spcBef>
                <a:spcPct val="50000"/>
              </a:spcBef>
              <a:buClrTx/>
              <a:buSzTx/>
              <a:buFontTx/>
              <a:buNone/>
            </a:pPr>
            <a:r>
              <a:rPr lang="ja-JP" altLang="en-US" sz="4400" dirty="0">
                <a:latin typeface="+mn-ea"/>
                <a:ea typeface="+mn-ea"/>
              </a:rPr>
              <a:t>ご清聴ありがとうございました</a:t>
            </a:r>
            <a:endParaRPr lang="en-US" altLang="ja-JP" sz="4400" dirty="0">
              <a:latin typeface="+mn-ea"/>
              <a:ea typeface="+mn-ea"/>
            </a:endParaRPr>
          </a:p>
          <a:p>
            <a:pPr algn="ctr">
              <a:lnSpc>
                <a:spcPts val="2500"/>
              </a:lnSpc>
              <a:spcBef>
                <a:spcPct val="50000"/>
              </a:spcBef>
              <a:buClrTx/>
              <a:buSzTx/>
              <a:buNone/>
            </a:pPr>
            <a:r>
              <a:rPr lang="ja-JP" altLang="en-US" sz="2800" dirty="0">
                <a:latin typeface="+mn-ea"/>
                <a:ea typeface="+mn-ea"/>
              </a:rPr>
              <a:t>本日の資料は</a:t>
            </a:r>
            <a:r>
              <a:rPr lang="en-US" altLang="ja-JP" sz="2800" dirty="0">
                <a:latin typeface="+mn-ea"/>
                <a:ea typeface="+mn-ea"/>
              </a:rPr>
              <a:t>MMS</a:t>
            </a:r>
            <a:r>
              <a:rPr lang="ja-JP" altLang="en-US" sz="2800" dirty="0">
                <a:latin typeface="+mn-ea"/>
                <a:ea typeface="+mn-ea"/>
              </a:rPr>
              <a:t>ホームページ及び</a:t>
            </a:r>
            <a:endParaRPr lang="en-US" altLang="ja-JP" sz="2800" dirty="0">
              <a:latin typeface="+mn-ea"/>
              <a:ea typeface="+mn-ea"/>
            </a:endParaRPr>
          </a:p>
          <a:p>
            <a:pPr algn="ctr">
              <a:lnSpc>
                <a:spcPts val="2500"/>
              </a:lnSpc>
              <a:spcBef>
                <a:spcPct val="50000"/>
              </a:spcBef>
              <a:buClrTx/>
              <a:buSzTx/>
              <a:buNone/>
            </a:pPr>
            <a:r>
              <a:rPr lang="en-US" altLang="ja-JP" sz="2800" dirty="0" err="1">
                <a:latin typeface="+mn-ea"/>
                <a:ea typeface="+mn-ea"/>
              </a:rPr>
              <a:t>Youtube</a:t>
            </a:r>
            <a:r>
              <a:rPr lang="ja-JP" altLang="en-US" sz="2800" dirty="0">
                <a:latin typeface="+mn-ea"/>
                <a:ea typeface="+mn-ea"/>
              </a:rPr>
              <a:t>リンクからダウンロードできます</a:t>
            </a:r>
            <a:endParaRPr lang="en-US" altLang="ja-JP" sz="2800" dirty="0">
              <a:latin typeface="+mn-ea"/>
              <a:ea typeface="+mn-ea"/>
            </a:endParaRPr>
          </a:p>
          <a:p>
            <a:pPr algn="ctr">
              <a:lnSpc>
                <a:spcPts val="2500"/>
              </a:lnSpc>
              <a:spcBef>
                <a:spcPct val="50000"/>
              </a:spcBef>
              <a:buClrTx/>
              <a:buSzTx/>
              <a:buNone/>
            </a:pPr>
            <a:r>
              <a:rPr lang="en-US" altLang="ja-JP" sz="2800" dirty="0">
                <a:latin typeface="+mn-ea"/>
                <a:ea typeface="+mn-ea"/>
              </a:rPr>
              <a:t>http://</a:t>
            </a:r>
            <a:r>
              <a:rPr lang="en-US" altLang="ja-JP" sz="2800" dirty="0" err="1">
                <a:latin typeface="+mn-ea"/>
                <a:ea typeface="+mn-ea"/>
              </a:rPr>
              <a:t>www.medsus.jp</a:t>
            </a:r>
            <a:r>
              <a:rPr lang="en-US" altLang="ja-JP" sz="2800" dirty="0">
                <a:latin typeface="+mn-ea"/>
                <a:ea typeface="+mn-ea"/>
              </a:rPr>
              <a:t>/</a:t>
            </a:r>
            <a:r>
              <a:rPr lang="en-US" altLang="ja-JP" sz="2800" dirty="0" err="1">
                <a:latin typeface="+mn-ea"/>
                <a:ea typeface="+mn-ea"/>
              </a:rPr>
              <a:t>index.shtml</a:t>
            </a:r>
            <a:endParaRPr lang="ja-JP" altLang="en-US" sz="2800" dirty="0">
              <a:latin typeface="+mn-ea"/>
              <a:ea typeface="+mn-ea"/>
            </a:endParaRPr>
          </a:p>
        </p:txBody>
      </p:sp>
      <p:sp>
        <p:nvSpPr>
          <p:cNvPr id="5" name="Text Box 1029"/>
          <p:cNvSpPr txBox="1">
            <a:spLocks noChangeArrowheads="1"/>
          </p:cNvSpPr>
          <p:nvPr/>
        </p:nvSpPr>
        <p:spPr bwMode="auto">
          <a:xfrm>
            <a:off x="4223793" y="4257670"/>
            <a:ext cx="630078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kumimoji="1" sz="2400">
                <a:solidFill>
                  <a:schemeClr val="tx1"/>
                </a:solidFill>
                <a:latin typeface="Times New Roman" pitchFamily="18" charset="0"/>
                <a:ea typeface="ＭＳ Ｐゴシック" pitchFamily="50" charset="-128"/>
              </a:defRPr>
            </a:lvl1pPr>
            <a:lvl2pPr marL="742950" indent="-285750" eaLnBrk="0" hangingPunct="0">
              <a:defRPr kumimoji="1" sz="2400">
                <a:solidFill>
                  <a:schemeClr val="tx1"/>
                </a:solidFill>
                <a:latin typeface="Times New Roman" pitchFamily="18" charset="0"/>
                <a:ea typeface="ＭＳ Ｐゴシック" pitchFamily="50" charset="-128"/>
              </a:defRPr>
            </a:lvl2pPr>
            <a:lvl3pPr marL="1143000" indent="-228600" eaLnBrk="0" hangingPunct="0">
              <a:defRPr kumimoji="1" sz="2400">
                <a:solidFill>
                  <a:schemeClr val="tx1"/>
                </a:solidFill>
                <a:latin typeface="Times New Roman" pitchFamily="18" charset="0"/>
                <a:ea typeface="ＭＳ Ｐゴシック" pitchFamily="50" charset="-128"/>
              </a:defRPr>
            </a:lvl3pPr>
            <a:lvl4pPr marL="1600200" indent="-228600" eaLnBrk="0" hangingPunct="0">
              <a:defRPr kumimoji="1" sz="2400">
                <a:solidFill>
                  <a:schemeClr val="tx1"/>
                </a:solidFill>
                <a:latin typeface="Times New Roman" pitchFamily="18" charset="0"/>
                <a:ea typeface="ＭＳ Ｐゴシック" pitchFamily="50" charset="-128"/>
              </a:defRPr>
            </a:lvl4pPr>
            <a:lvl5pPr marL="2057400" indent="-228600" eaLnBrk="0" hangingPunct="0">
              <a:defRPr kumimoji="1" sz="2400">
                <a:solidFill>
                  <a:schemeClr val="tx1"/>
                </a:solidFill>
                <a:latin typeface="Times New Roman" pitchFamily="18" charset="0"/>
                <a:ea typeface="ＭＳ Ｐゴシック" pitchFamily="50" charset="-128"/>
              </a:defRPr>
            </a:lvl5pPr>
            <a:lvl6pPr marL="25146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6pPr>
            <a:lvl7pPr marL="29718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7pPr>
            <a:lvl8pPr marL="34290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8pPr>
            <a:lvl9pPr marL="3886200" indent="-228600" eaLnBrk="0" fontAlgn="base" hangingPunct="0">
              <a:spcBef>
                <a:spcPct val="0"/>
              </a:spcBef>
              <a:spcAft>
                <a:spcPct val="0"/>
              </a:spcAft>
              <a:defRPr kumimoji="1" sz="2400">
                <a:solidFill>
                  <a:schemeClr val="tx1"/>
                </a:solidFill>
                <a:latin typeface="Times New Roman" pitchFamily="18" charset="0"/>
                <a:ea typeface="ＭＳ Ｐゴシック" pitchFamily="50" charset="-128"/>
              </a:defRPr>
            </a:lvl9pPr>
          </a:lstStyle>
          <a:p>
            <a:pPr eaLnBrk="1" hangingPunct="1">
              <a:spcBef>
                <a:spcPct val="50000"/>
              </a:spcBef>
            </a:pPr>
            <a:r>
              <a:rPr lang="ja-JP" altLang="en-US" dirty="0"/>
              <a:t>ＭＳＧ細谷著の診療報酬マニュアルがじほう社より刊行予定です。</a:t>
            </a:r>
          </a:p>
          <a:p>
            <a:pPr eaLnBrk="1" hangingPunct="1">
              <a:spcBef>
                <a:spcPct val="50000"/>
              </a:spcBef>
            </a:pPr>
            <a:r>
              <a:rPr lang="en-US" altLang="ja-JP" dirty="0"/>
              <a:t>『</a:t>
            </a:r>
            <a:r>
              <a:rPr lang="ja-JP" altLang="en-US" dirty="0"/>
              <a:t>患者さんと共有できる外来点数マニュアル</a:t>
            </a:r>
          </a:p>
          <a:p>
            <a:pPr eaLnBrk="1" hangingPunct="1">
              <a:spcBef>
                <a:spcPct val="50000"/>
              </a:spcBef>
            </a:pPr>
            <a:r>
              <a:rPr lang="ja-JP" altLang="en-US" dirty="0"/>
              <a:t>　　　　　　　　　　　　　　　　　　　２０２０年度版</a:t>
            </a:r>
            <a:r>
              <a:rPr lang="en-US" altLang="ja-JP" dirty="0"/>
              <a:t>』</a:t>
            </a:r>
          </a:p>
        </p:txBody>
      </p:sp>
      <p:pic>
        <p:nvPicPr>
          <p:cNvPr id="8" name="図 7">
            <a:extLst>
              <a:ext uri="{FF2B5EF4-FFF2-40B4-BE49-F238E27FC236}">
                <a16:creationId xmlns:a16="http://schemas.microsoft.com/office/drawing/2014/main" id="{DC7BEAB2-F490-4B00-8CD2-A98E8DD701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0336" y="2202788"/>
            <a:ext cx="1226212" cy="1226212"/>
          </a:xfrm>
          <a:prstGeom prst="rect">
            <a:avLst/>
          </a:prstGeom>
        </p:spPr>
      </p:pic>
      <p:pic>
        <p:nvPicPr>
          <p:cNvPr id="3" name="図 2">
            <a:extLst>
              <a:ext uri="{FF2B5EF4-FFF2-40B4-BE49-F238E27FC236}">
                <a16:creationId xmlns:a16="http://schemas.microsoft.com/office/drawing/2014/main" id="{1BB21E3D-F203-484F-9166-C22EBE4216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25212" y="3520335"/>
            <a:ext cx="2311400" cy="2882900"/>
          </a:xfrm>
          <a:prstGeom prst="rect">
            <a:avLst/>
          </a:prstGeom>
        </p:spPr>
      </p:pic>
      <p:sp>
        <p:nvSpPr>
          <p:cNvPr id="10" name="スライド番号プレースホルダー 5">
            <a:extLst>
              <a:ext uri="{FF2B5EF4-FFF2-40B4-BE49-F238E27FC236}">
                <a16:creationId xmlns:a16="http://schemas.microsoft.com/office/drawing/2014/main" id="{760B2FC6-4ED3-47D1-85A4-CCEC031387C1}"/>
              </a:ext>
            </a:extLst>
          </p:cNvPr>
          <p:cNvSpPr txBox="1">
            <a:spLocks noGrp="1"/>
          </p:cNvSpPr>
          <p:nvPr/>
        </p:nvSpPr>
        <p:spPr bwMode="auto">
          <a:xfrm>
            <a:off x="313603" y="44624"/>
            <a:ext cx="188510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lvl1pPr eaLnBrk="0" hangingPunct="0">
              <a:defRPr kumimoji="1" sz="2400" i="1">
                <a:solidFill>
                  <a:schemeClr val="tx1"/>
                </a:solidFill>
                <a:latin typeface="Times New Roman" pitchFamily="18" charset="0"/>
                <a:ea typeface="ＭＳ Ｐゴシック" pitchFamily="50" charset="-128"/>
              </a:defRPr>
            </a:lvl1pPr>
            <a:lvl2pPr marL="742950" indent="-285750" eaLnBrk="0" hangingPunct="0">
              <a:defRPr kumimoji="1" sz="2400" i="1">
                <a:solidFill>
                  <a:schemeClr val="tx1"/>
                </a:solidFill>
                <a:latin typeface="Times New Roman" pitchFamily="18" charset="0"/>
                <a:ea typeface="ＭＳ Ｐゴシック" pitchFamily="50" charset="-128"/>
              </a:defRPr>
            </a:lvl2pPr>
            <a:lvl3pPr marL="1143000" indent="-228600" eaLnBrk="0" hangingPunct="0">
              <a:defRPr kumimoji="1" sz="2400" i="1">
                <a:solidFill>
                  <a:schemeClr val="tx1"/>
                </a:solidFill>
                <a:latin typeface="Times New Roman" pitchFamily="18" charset="0"/>
                <a:ea typeface="ＭＳ Ｐゴシック" pitchFamily="50" charset="-128"/>
              </a:defRPr>
            </a:lvl3pPr>
            <a:lvl4pPr marL="1600200" indent="-228600" eaLnBrk="0" hangingPunct="0">
              <a:defRPr kumimoji="1" sz="2400" i="1">
                <a:solidFill>
                  <a:schemeClr val="tx1"/>
                </a:solidFill>
                <a:latin typeface="Times New Roman" pitchFamily="18" charset="0"/>
                <a:ea typeface="ＭＳ Ｐゴシック" pitchFamily="50" charset="-128"/>
              </a:defRPr>
            </a:lvl4pPr>
            <a:lvl5pPr marL="2057400" indent="-228600" eaLnBrk="0" hangingPunct="0">
              <a:defRPr kumimoji="1" sz="2400" i="1">
                <a:solidFill>
                  <a:schemeClr val="tx1"/>
                </a:solidFill>
                <a:latin typeface="Times New Roman" pitchFamily="18" charset="0"/>
                <a:ea typeface="ＭＳ Ｐゴシック" pitchFamily="50" charset="-128"/>
              </a:defRPr>
            </a:lvl5pPr>
            <a:lvl6pPr marL="25146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6pPr>
            <a:lvl7pPr marL="29718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7pPr>
            <a:lvl8pPr marL="34290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8pPr>
            <a:lvl9pPr marL="3886200" indent="-228600" algn="ctr" eaLnBrk="0" fontAlgn="base" hangingPunct="0">
              <a:spcBef>
                <a:spcPct val="50000"/>
              </a:spcBef>
              <a:spcAft>
                <a:spcPct val="0"/>
              </a:spcAft>
              <a:defRPr kumimoji="1" sz="2400" i="1">
                <a:solidFill>
                  <a:schemeClr val="tx1"/>
                </a:solidFill>
                <a:latin typeface="Times New Roman" pitchFamily="18" charset="0"/>
                <a:ea typeface="ＭＳ Ｐゴシック" pitchFamily="50" charset="-128"/>
              </a:defRPr>
            </a:lvl9pPr>
          </a:lstStyle>
          <a:p>
            <a:pPr algn="l" eaLnBrk="1" hangingPunct="1">
              <a:spcBef>
                <a:spcPct val="0"/>
              </a:spcBef>
            </a:pPr>
            <a:fld id="{DA4184AA-86B6-4C6A-9C1A-EB347D408D6E}" type="slidenum">
              <a:rPr kumimoji="0" lang="ja-JP" altLang="en-US" sz="2000" i="0"/>
              <a:pPr algn="l" eaLnBrk="1" hangingPunct="1">
                <a:spcBef>
                  <a:spcPct val="0"/>
                </a:spcBef>
              </a:pPr>
              <a:t>5</a:t>
            </a:fld>
            <a:endParaRPr kumimoji="0" lang="en-US" altLang="ja-JP" sz="2000" i="0" dirty="0"/>
          </a:p>
        </p:txBody>
      </p:sp>
    </p:spTree>
    <p:extLst>
      <p:ext uri="{BB962C8B-B14F-4D97-AF65-F5344CB8AC3E}">
        <p14:creationId xmlns:p14="http://schemas.microsoft.com/office/powerpoint/2010/main" val="50874045"/>
      </p:ext>
    </p:extLst>
  </p:cSld>
  <p:clrMapOvr>
    <a:masterClrMapping/>
  </p:clrMapOvr>
</p:sld>
</file>

<file path=ppt/theme/theme1.xml><?xml version="1.0" encoding="utf-8"?>
<a:theme xmlns:a="http://schemas.openxmlformats.org/drawingml/2006/main" name="標準デザイン">
  <a:themeElements>
    <a:clrScheme name="">
      <a:dk1>
        <a:srgbClr val="FFFFFF"/>
      </a:dk1>
      <a:lt1>
        <a:srgbClr val="FFFFFF"/>
      </a:lt1>
      <a:dk2>
        <a:srgbClr val="000000"/>
      </a:dk2>
      <a:lt2>
        <a:srgbClr val="DEEE44"/>
      </a:lt2>
      <a:accent1>
        <a:srgbClr val="00CC99"/>
      </a:accent1>
      <a:accent2>
        <a:srgbClr val="3333CC"/>
      </a:accent2>
      <a:accent3>
        <a:srgbClr val="AAAAAA"/>
      </a:accent3>
      <a:accent4>
        <a:srgbClr val="DADADA"/>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70225</TotalTime>
  <Words>635</Words>
  <Application>Microsoft Office PowerPoint</Application>
  <PresentationFormat>ワイド画面</PresentationFormat>
  <Paragraphs>58</Paragraphs>
  <Slides>5</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ＭＳ Ｐゴシック</vt:lpstr>
      <vt:lpstr>Times New Roman</vt:lpstr>
      <vt:lpstr>Wingdings</vt:lpstr>
      <vt:lpstr>Wingdings 3</vt:lpstr>
      <vt:lpstr>標準デザイン</vt:lpstr>
      <vt:lpstr>「新型コロナウイルス感染患者の増加に際しての 電話や情報通信機器を用いた診察や処方箋の 取扱いについて」　の解説</vt:lpstr>
      <vt:lpstr>PowerPoint プレゼンテーション</vt:lpstr>
      <vt:lpstr>PowerPoint プレゼンテーション</vt:lpstr>
      <vt:lpstr>PowerPoint プレゼンテーション</vt:lpstr>
      <vt:lpstr>PowerPoint プレゼンテーション</vt:lpstr>
    </vt:vector>
  </TitlesOfParts>
  <Company>MSS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医療法規</dc:title>
  <dc:creator>k-hosoya</dc:creator>
  <cp:lastModifiedBy>K T</cp:lastModifiedBy>
  <cp:revision>3416</cp:revision>
  <cp:lastPrinted>2018-03-08T17:49:03Z</cp:lastPrinted>
  <dcterms:created xsi:type="dcterms:W3CDTF">2005-09-26T15:50:37Z</dcterms:created>
  <dcterms:modified xsi:type="dcterms:W3CDTF">2020-03-01T12:20:37Z</dcterms:modified>
</cp:coreProperties>
</file>